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6" r:id="rId3"/>
    <p:sldId id="305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306" r:id="rId12"/>
    <p:sldId id="307" r:id="rId13"/>
    <p:sldId id="280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5">
          <p15:clr>
            <a:srgbClr val="A4A3A4"/>
          </p15:clr>
        </p15:guide>
        <p15:guide id="2" orient="horz" pos="622">
          <p15:clr>
            <a:srgbClr val="A4A3A4"/>
          </p15:clr>
        </p15:guide>
        <p15:guide id="3" orient="horz" pos="2981">
          <p15:clr>
            <a:srgbClr val="A4A3A4"/>
          </p15:clr>
        </p15:guide>
        <p15:guide id="4" pos="2880">
          <p15:clr>
            <a:srgbClr val="A4A3A4"/>
          </p15:clr>
        </p15:guide>
        <p15:guide id="5" pos="5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99"/>
    <a:srgbClr val="FFFFCC"/>
    <a:srgbClr val="00FAF4"/>
    <a:srgbClr val="00ACA8"/>
    <a:srgbClr val="00CCC7"/>
    <a:srgbClr val="00BCB8"/>
    <a:srgbClr val="00B888"/>
    <a:srgbClr val="00A87C"/>
    <a:srgbClr val="008A66"/>
    <a:srgbClr val="A3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82"/>
      </p:cViewPr>
      <p:guideLst>
        <p:guide orient="horz" pos="1615"/>
        <p:guide orient="horz" pos="622"/>
        <p:guide orient="horz" pos="2981"/>
        <p:guide pos="2880"/>
        <p:guide pos="5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4" d="100"/>
          <a:sy n="54" d="100"/>
        </p:scale>
        <p:origin x="-2910" y="-84"/>
      </p:cViewPr>
      <p:guideLst>
        <p:guide orient="horz" pos="2871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gul\Desktop\COVID_CHAR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'2ND SLIDE'!$B$8</c:f>
              <c:strCache>
                <c:ptCount val="1"/>
                <c:pt idx="0">
                  <c:v>TotalCases</c:v>
                </c:pt>
              </c:strCache>
            </c:strRef>
          </c:tx>
          <c:spPr>
            <a:solidFill>
              <a:schemeClr val="lt1"/>
            </a:solidFill>
            <a:ln w="34925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invertIfNegative val="0"/>
          <c:val>
            <c:numRef>
              <c:f>'2ND SLIDE'!$B$9:$B$11</c:f>
              <c:numCache>
                <c:formatCode>General</c:formatCode>
                <c:ptCount val="3"/>
                <c:pt idx="0">
                  <c:v>83072302</c:v>
                </c:pt>
                <c:pt idx="1">
                  <c:v>205325649</c:v>
                </c:pt>
                <c:pt idx="2">
                  <c:v>329684342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5275280"/>
        <c:axId val="1265278544"/>
      </c:barChart>
      <c:lineChart>
        <c:grouping val="standard"/>
        <c:varyColors val="0"/>
        <c:ser>
          <c:idx val="1"/>
          <c:order val="1"/>
          <c:tx>
            <c:strRef>
              <c:f>'2ND SLIDE'!$C$8</c:f>
              <c:strCache>
                <c:ptCount val="1"/>
                <c:pt idx="0">
                  <c:v>TotalDeaths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'2ND SLIDE'!$C$9:$C$11</c:f>
              <c:numCache>
                <c:formatCode>General</c:formatCode>
                <c:ptCount val="3"/>
                <c:pt idx="0">
                  <c:v>1894675</c:v>
                </c:pt>
                <c:pt idx="1">
                  <c:v>3547817</c:v>
                </c:pt>
                <c:pt idx="2">
                  <c:v>1071196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5276912"/>
        <c:axId val="1265276368"/>
      </c:lineChart>
      <c:catAx>
        <c:axId val="1265275280"/>
        <c:scaling>
          <c:orientation val="minMax"/>
        </c:scaling>
        <c:delete val="1"/>
        <c:axPos val="b"/>
        <c:majorTickMark val="none"/>
        <c:minorTickMark val="none"/>
        <c:tickLblPos val="nextTo"/>
        <c:crossAx val="1265278544"/>
        <c:crosses val="autoZero"/>
        <c:auto val="1"/>
        <c:lblAlgn val="ctr"/>
        <c:lblOffset val="100"/>
        <c:noMultiLvlLbl val="0"/>
      </c:catAx>
      <c:valAx>
        <c:axId val="126527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rPr>
                  <a:t>TOTAL</a:t>
                </a:r>
                <a:r>
                  <a:rPr lang="en-IN"/>
                  <a:t> </a:t>
                </a:r>
                <a:r>
                  <a: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rPr>
                  <a:t>CASES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75280"/>
        <c:crosses val="autoZero"/>
        <c:crossBetween val="between"/>
      </c:valAx>
      <c:valAx>
        <c:axId val="12652763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rPr>
                  <a:t>TOTAL DEATHS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76912"/>
        <c:crosses val="max"/>
        <c:crossBetween val="between"/>
      </c:valAx>
      <c:catAx>
        <c:axId val="1265276912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2763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89516406295856"/>
          <c:y val="0.9281916133146908"/>
          <c:w val="0.43753455818022746"/>
          <c:h val="5.96070282881306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'10TH SLIDE'!$C$4</c:f>
              <c:strCache>
                <c:ptCount val="1"/>
                <c:pt idx="0">
                  <c:v>TotalDEATHS</c:v>
                </c:pt>
              </c:strCache>
            </c:strRef>
          </c:tx>
          <c:spPr>
            <a:solidFill>
              <a:schemeClr val="lt1"/>
            </a:solidFill>
            <a:ln w="34925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invertIfNegative val="0"/>
          <c:cat>
            <c:strRef>
              <c:f>'10TH SLIDE'!$A$5:$A$10</c:f>
              <c:strCache>
                <c:ptCount val="6"/>
                <c:pt idx="0">
                  <c:v>Asia</c:v>
                </c:pt>
                <c:pt idx="1">
                  <c:v>Europe</c:v>
                </c:pt>
                <c:pt idx="2">
                  <c:v>Africa</c:v>
                </c:pt>
                <c:pt idx="3">
                  <c:v>North America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'10TH SLIDE'!$C$5:$C$10</c:f>
              <c:numCache>
                <c:formatCode>General</c:formatCode>
                <c:ptCount val="6"/>
                <c:pt idx="0">
                  <c:v>1477928</c:v>
                </c:pt>
                <c:pt idx="1">
                  <c:v>1944478</c:v>
                </c:pt>
                <c:pt idx="2">
                  <c:v>256584</c:v>
                </c:pt>
                <c:pt idx="3">
                  <c:v>1509163</c:v>
                </c:pt>
                <c:pt idx="4">
                  <c:v>1305766</c:v>
                </c:pt>
                <c:pt idx="5">
                  <c:v>19754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32541856"/>
        <c:axId val="1332542400"/>
      </c:barChart>
      <c:lineChart>
        <c:grouping val="standard"/>
        <c:varyColors val="0"/>
        <c:ser>
          <c:idx val="0"/>
          <c:order val="0"/>
          <c:tx>
            <c:strRef>
              <c:f>'10TH SLIDE'!$B$4</c:f>
              <c:strCache>
                <c:ptCount val="1"/>
                <c:pt idx="0">
                  <c:v>smokers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'10TH SLIDE'!$A$5:$A$10</c:f>
              <c:strCache>
                <c:ptCount val="6"/>
                <c:pt idx="0">
                  <c:v>Asia</c:v>
                </c:pt>
                <c:pt idx="1">
                  <c:v>Europe</c:v>
                </c:pt>
                <c:pt idx="2">
                  <c:v>Africa</c:v>
                </c:pt>
                <c:pt idx="3">
                  <c:v>North America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'10TH SLIDE'!$B$5:$B$10</c:f>
              <c:numCache>
                <c:formatCode>General</c:formatCode>
                <c:ptCount val="6"/>
                <c:pt idx="0">
                  <c:v>34.060046286550801</c:v>
                </c:pt>
                <c:pt idx="1">
                  <c:v>47.122294828691402</c:v>
                </c:pt>
                <c:pt idx="2">
                  <c:v>19.723700867386899</c:v>
                </c:pt>
                <c:pt idx="3">
                  <c:v>10.015210754960901</c:v>
                </c:pt>
                <c:pt idx="4">
                  <c:v>22.974217416049299</c:v>
                </c:pt>
                <c:pt idx="5">
                  <c:v>23.3647726552088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2539680"/>
        <c:axId val="1332539136"/>
      </c:lineChart>
      <c:catAx>
        <c:axId val="133254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542400"/>
        <c:crosses val="autoZero"/>
        <c:auto val="1"/>
        <c:lblAlgn val="ctr"/>
        <c:lblOffset val="100"/>
        <c:noMultiLvlLbl val="0"/>
      </c:catAx>
      <c:valAx>
        <c:axId val="133254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TOTAL DEATHS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541856"/>
        <c:crosses val="autoZero"/>
        <c:crossBetween val="between"/>
      </c:valAx>
      <c:valAx>
        <c:axId val="133253913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SMOKERS 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539680"/>
        <c:crosses val="max"/>
        <c:crossBetween val="between"/>
      </c:valAx>
      <c:catAx>
        <c:axId val="1332539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325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'11TH SLIDE'!$B$6</c:f>
              <c:strCache>
                <c:ptCount val="1"/>
                <c:pt idx="0">
                  <c:v>AvgPatientsPer1000</c:v>
                </c:pt>
              </c:strCache>
            </c:strRef>
          </c:tx>
          <c:spPr>
            <a:solidFill>
              <a:schemeClr val="lt1"/>
            </a:solidFill>
            <a:ln w="34925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invertIfNegative val="0"/>
          <c:cat>
            <c:strRef>
              <c:f>'11TH SLIDE'!$A$7:$A$12</c:f>
              <c:strCache>
                <c:ptCount val="6"/>
                <c:pt idx="0">
                  <c:v>South America</c:v>
                </c:pt>
                <c:pt idx="1">
                  <c:v>Asia</c:v>
                </c:pt>
                <c:pt idx="2">
                  <c:v>Africa</c:v>
                </c:pt>
                <c:pt idx="3">
                  <c:v>Oceania</c:v>
                </c:pt>
                <c:pt idx="4">
                  <c:v>North America</c:v>
                </c:pt>
                <c:pt idx="5">
                  <c:v>Europe</c:v>
                </c:pt>
              </c:strCache>
            </c:strRef>
          </c:cat>
          <c:val>
            <c:numRef>
              <c:f>'11TH SLIDE'!$B$7:$B$12</c:f>
              <c:numCache>
                <c:formatCode>General</c:formatCode>
                <c:ptCount val="6"/>
                <c:pt idx="0">
                  <c:v>8.8354000000000004E-4</c:v>
                </c:pt>
                <c:pt idx="1">
                  <c:v>1.1817399999999999E-3</c:v>
                </c:pt>
                <c:pt idx="2">
                  <c:v>3.89208E-3</c:v>
                </c:pt>
                <c:pt idx="3">
                  <c:v>2.5220599999999999E-2</c:v>
                </c:pt>
                <c:pt idx="4">
                  <c:v>7.4244580000000004E-2</c:v>
                </c:pt>
                <c:pt idx="5">
                  <c:v>0.10044473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7163760"/>
        <c:axId val="1577160496"/>
      </c:barChart>
      <c:lineChart>
        <c:grouping val="standard"/>
        <c:varyColors val="0"/>
        <c:ser>
          <c:idx val="1"/>
          <c:order val="1"/>
          <c:tx>
            <c:strRef>
              <c:f>'11TH SLIDE'!$C$6</c:f>
              <c:strCache>
                <c:ptCount val="1"/>
                <c:pt idx="0">
                  <c:v>AverageHospitalBedsPerThousand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'11TH SLIDE'!$A$7:$A$12</c:f>
              <c:strCache>
                <c:ptCount val="6"/>
                <c:pt idx="0">
                  <c:v>South America</c:v>
                </c:pt>
                <c:pt idx="1">
                  <c:v>Asia</c:v>
                </c:pt>
                <c:pt idx="2">
                  <c:v>Africa</c:v>
                </c:pt>
                <c:pt idx="3">
                  <c:v>Oceania</c:v>
                </c:pt>
                <c:pt idx="4">
                  <c:v>North America</c:v>
                </c:pt>
                <c:pt idx="5">
                  <c:v>Europe</c:v>
                </c:pt>
              </c:strCache>
            </c:strRef>
          </c:cat>
          <c:val>
            <c:numRef>
              <c:f>'11TH SLIDE'!$C$7:$C$12</c:f>
              <c:numCache>
                <c:formatCode>General</c:formatCode>
                <c:ptCount val="6"/>
                <c:pt idx="0">
                  <c:v>1.9302788844618199</c:v>
                </c:pt>
                <c:pt idx="1">
                  <c:v>2.8191941931416298</c:v>
                </c:pt>
                <c:pt idx="2">
                  <c:v>1.1007372821755099</c:v>
                </c:pt>
                <c:pt idx="3">
                  <c:v>1.2021986175407899</c:v>
                </c:pt>
                <c:pt idx="4">
                  <c:v>1.4730920511915999</c:v>
                </c:pt>
                <c:pt idx="5">
                  <c:v>4.4320345101152201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7168656"/>
        <c:axId val="1577173008"/>
      </c:lineChart>
      <c:catAx>
        <c:axId val="157716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160496"/>
        <c:crosses val="autoZero"/>
        <c:auto val="1"/>
        <c:lblAlgn val="ctr"/>
        <c:lblOffset val="100"/>
        <c:noMultiLvlLbl val="0"/>
      </c:catAx>
      <c:valAx>
        <c:axId val="157716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PATIENTS/1000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en-IN"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163760"/>
        <c:crosses val="autoZero"/>
        <c:crossBetween val="between"/>
      </c:valAx>
      <c:valAx>
        <c:axId val="15771730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BEDS /1000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168656"/>
        <c:crosses val="max"/>
        <c:crossBetween val="between"/>
      </c:valAx>
      <c:catAx>
        <c:axId val="1577168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771730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IN" sz="10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IN" sz="1000" b="0" i="0" u="none" strike="noStrike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'3RD Slide'!$B$10</c:f>
              <c:strCache>
                <c:ptCount val="1"/>
                <c:pt idx="0">
                  <c:v>total_cases</c:v>
                </c:pt>
              </c:strCache>
            </c:strRef>
          </c:tx>
          <c:spPr>
            <a:solidFill>
              <a:schemeClr val="lt1"/>
            </a:solidFill>
            <a:ln w="31750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invertIfNegative val="0"/>
          <c:cat>
            <c:strRef>
              <c:f>'3RD Slide'!$A$11:$A$16</c:f>
              <c:strCache>
                <c:ptCount val="6"/>
                <c:pt idx="0">
                  <c:v>Africa</c:v>
                </c:pt>
                <c:pt idx="1">
                  <c:v>Asia</c:v>
                </c:pt>
                <c:pt idx="2">
                  <c:v>Europe</c:v>
                </c:pt>
                <c:pt idx="3">
                  <c:v>North America</c:v>
                </c:pt>
                <c:pt idx="4">
                  <c:v>Oceania</c:v>
                </c:pt>
                <c:pt idx="5">
                  <c:v>South America</c:v>
                </c:pt>
              </c:strCache>
            </c:strRef>
          </c:cat>
          <c:val>
            <c:numRef>
              <c:f>'3RD Slide'!$B$11:$B$16</c:f>
              <c:numCache>
                <c:formatCode>General</c:formatCode>
                <c:ptCount val="6"/>
                <c:pt idx="0">
                  <c:v>12343723</c:v>
                </c:pt>
                <c:pt idx="1">
                  <c:v>184728788</c:v>
                </c:pt>
                <c:pt idx="2">
                  <c:v>230163124</c:v>
                </c:pt>
                <c:pt idx="3">
                  <c:v>114470189</c:v>
                </c:pt>
                <c:pt idx="4">
                  <c:v>12447900</c:v>
                </c:pt>
                <c:pt idx="5">
                  <c:v>63927848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65281808"/>
        <c:axId val="1265282896"/>
      </c:barChart>
      <c:lineChart>
        <c:grouping val="standard"/>
        <c:varyColors val="0"/>
        <c:ser>
          <c:idx val="1"/>
          <c:order val="1"/>
          <c:tx>
            <c:strRef>
              <c:f>'3RD Slide'!$C$10</c:f>
              <c:strCache>
                <c:ptCount val="1"/>
                <c:pt idx="0">
                  <c:v>death_percentage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'3RD Slide'!$A$11:$A$16</c:f>
              <c:strCache>
                <c:ptCount val="6"/>
                <c:pt idx="0">
                  <c:v>Africa</c:v>
                </c:pt>
                <c:pt idx="1">
                  <c:v>Asia</c:v>
                </c:pt>
                <c:pt idx="2">
                  <c:v>Europe</c:v>
                </c:pt>
                <c:pt idx="3">
                  <c:v>North America</c:v>
                </c:pt>
                <c:pt idx="4">
                  <c:v>Oceania</c:v>
                </c:pt>
                <c:pt idx="5">
                  <c:v>South America</c:v>
                </c:pt>
              </c:strCache>
            </c:strRef>
          </c:cat>
          <c:val>
            <c:numRef>
              <c:f>'3RD Slide'!$C$11:$C$16</c:f>
              <c:numCache>
                <c:formatCode>General</c:formatCode>
                <c:ptCount val="6"/>
                <c:pt idx="0">
                  <c:v>2.0787</c:v>
                </c:pt>
                <c:pt idx="1">
                  <c:v>0.80010000000000003</c:v>
                </c:pt>
                <c:pt idx="2">
                  <c:v>0.8448</c:v>
                </c:pt>
                <c:pt idx="3">
                  <c:v>1.3184</c:v>
                </c:pt>
                <c:pt idx="4">
                  <c:v>0.15870000000000001</c:v>
                </c:pt>
                <c:pt idx="5">
                  <c:v>2.0426000000000002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5287792"/>
        <c:axId val="1265286160"/>
      </c:lineChart>
      <c:catAx>
        <c:axId val="126528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82896"/>
        <c:crosses val="autoZero"/>
        <c:auto val="1"/>
        <c:lblAlgn val="ctr"/>
        <c:lblOffset val="100"/>
        <c:noMultiLvlLbl val="0"/>
      </c:catAx>
      <c:valAx>
        <c:axId val="12652828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I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 CASES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IN"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81808"/>
        <c:crosses val="autoZero"/>
        <c:crossBetween val="between"/>
      </c:valAx>
      <c:valAx>
        <c:axId val="126528616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I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DEATH 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IN"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87792"/>
        <c:crosses val="max"/>
        <c:crossBetween val="between"/>
      </c:valAx>
      <c:catAx>
        <c:axId val="12652877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65286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I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IN" sz="900" b="0" i="0" u="none" strike="noStrike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'4TH SLIDE'!$B$6</c:f>
              <c:strCache>
                <c:ptCount val="1"/>
                <c:pt idx="0">
                  <c:v>infection_rate_per_million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'4TH SLIDE'!$A$7:$A$12</c:f>
              <c:strCache>
                <c:ptCount val="6"/>
                <c:pt idx="0">
                  <c:v>Asia</c:v>
                </c:pt>
                <c:pt idx="1">
                  <c:v>Europe</c:v>
                </c:pt>
                <c:pt idx="2">
                  <c:v>Africa</c:v>
                </c:pt>
                <c:pt idx="3">
                  <c:v>North America</c:v>
                </c:pt>
                <c:pt idx="4">
                  <c:v>South America</c:v>
                </c:pt>
                <c:pt idx="5">
                  <c:v>Oceania</c:v>
                </c:pt>
              </c:strCache>
            </c:strRef>
          </c:cat>
          <c:val>
            <c:numRef>
              <c:f>'4TH SLIDE'!$B$7:$B$12</c:f>
              <c:numCache>
                <c:formatCode>General</c:formatCode>
                <c:ptCount val="6"/>
                <c:pt idx="0">
                  <c:v>137.40875554386699</c:v>
                </c:pt>
                <c:pt idx="1">
                  <c:v>378.45484872335902</c:v>
                </c:pt>
                <c:pt idx="2">
                  <c:v>36.630880010940203</c:v>
                </c:pt>
                <c:pt idx="3">
                  <c:v>187.663487642364</c:v>
                </c:pt>
                <c:pt idx="4">
                  <c:v>175.355204650785</c:v>
                </c:pt>
                <c:pt idx="5">
                  <c:v>207.99803031263701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304386352"/>
        <c:axId val="1304387440"/>
      </c:barChart>
      <c:catAx>
        <c:axId val="130438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7440"/>
        <c:crosses val="autoZero"/>
        <c:auto val="1"/>
        <c:lblAlgn val="ctr"/>
        <c:lblOffset val="100"/>
        <c:noMultiLvlLbl val="0"/>
      </c:catAx>
      <c:valAx>
        <c:axId val="13043874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INFECTION 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HIGHEST TOTAL CASES BY LOCATION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'5th slide'!$B$3</c:f>
              <c:strCache>
                <c:ptCount val="1"/>
                <c:pt idx="0">
                  <c:v>TOTAL_CASES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'5th slide'!$A$4:$A$8</c:f>
              <c:strCache>
                <c:ptCount val="5"/>
                <c:pt idx="0">
                  <c:v>United States</c:v>
                </c:pt>
                <c:pt idx="1">
                  <c:v>India</c:v>
                </c:pt>
                <c:pt idx="2">
                  <c:v>France</c:v>
                </c:pt>
                <c:pt idx="3">
                  <c:v>Brazil</c:v>
                </c:pt>
                <c:pt idx="4">
                  <c:v>Germany</c:v>
                </c:pt>
              </c:strCache>
            </c:strRef>
          </c:cat>
          <c:val>
            <c:numRef>
              <c:f>'5th slide'!$B$4:$B$8</c:f>
              <c:numCache>
                <c:formatCode>General</c:formatCode>
                <c:ptCount val="5"/>
                <c:pt idx="0">
                  <c:v>96552187</c:v>
                </c:pt>
                <c:pt idx="1">
                  <c:v>44604463</c:v>
                </c:pt>
                <c:pt idx="2">
                  <c:v>35701937</c:v>
                </c:pt>
                <c:pt idx="3">
                  <c:v>34699017</c:v>
                </c:pt>
                <c:pt idx="4">
                  <c:v>33652255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265285072"/>
        <c:axId val="1265289424"/>
      </c:barChart>
      <c:catAx>
        <c:axId val="126528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89424"/>
        <c:crosses val="autoZero"/>
        <c:auto val="1"/>
        <c:lblAlgn val="ctr"/>
        <c:lblOffset val="100"/>
        <c:noMultiLvlLbl val="0"/>
      </c:catAx>
      <c:valAx>
        <c:axId val="1265289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28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HIGHEST TOTAL DEATH BY LOCATION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'5th slide'!$B$12</c:f>
              <c:strCache>
                <c:ptCount val="1"/>
                <c:pt idx="0">
                  <c:v>TOTAL_DEATHS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'5th slide'!$A$13:$A$17</c:f>
              <c:strCache>
                <c:ptCount val="5"/>
                <c:pt idx="0">
                  <c:v>United States</c:v>
                </c:pt>
                <c:pt idx="1">
                  <c:v>Brazil</c:v>
                </c:pt>
                <c:pt idx="2">
                  <c:v>India</c:v>
                </c:pt>
                <c:pt idx="3">
                  <c:v>Russia</c:v>
                </c:pt>
                <c:pt idx="4">
                  <c:v>Mexico</c:v>
                </c:pt>
              </c:strCache>
            </c:strRef>
          </c:cat>
          <c:val>
            <c:numRef>
              <c:f>'5th slide'!$B$13:$B$17</c:f>
              <c:numCache>
                <c:formatCode>General</c:formatCode>
                <c:ptCount val="5"/>
                <c:pt idx="0">
                  <c:v>1061490</c:v>
                </c:pt>
                <c:pt idx="1">
                  <c:v>686573</c:v>
                </c:pt>
                <c:pt idx="2">
                  <c:v>528745</c:v>
                </c:pt>
                <c:pt idx="3">
                  <c:v>379941</c:v>
                </c:pt>
                <c:pt idx="4">
                  <c:v>330139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304386896"/>
        <c:axId val="1304387984"/>
      </c:barChart>
      <c:catAx>
        <c:axId val="130438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7984"/>
        <c:crosses val="autoZero"/>
        <c:auto val="1"/>
        <c:lblAlgn val="ctr"/>
        <c:lblOffset val="100"/>
        <c:noMultiLvlLbl val="0"/>
      </c:catAx>
      <c:valAx>
        <c:axId val="1304387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6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'6TH SLIDE'!$B$4</c:f>
              <c:strCache>
                <c:ptCount val="1"/>
                <c:pt idx="0">
                  <c:v>total_cases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'6TH SLIDE'!$A$5:$A$660</c:f>
              <c:numCache>
                <c:formatCode>m/d/yyyy</c:formatCode>
                <c:ptCount val="656"/>
                <c:pt idx="0">
                  <c:v>44184</c:v>
                </c:pt>
                <c:pt idx="1">
                  <c:v>44185</c:v>
                </c:pt>
                <c:pt idx="2">
                  <c:v>44186</c:v>
                </c:pt>
                <c:pt idx="3">
                  <c:v>44187</c:v>
                </c:pt>
                <c:pt idx="4">
                  <c:v>44188</c:v>
                </c:pt>
                <c:pt idx="5">
                  <c:v>44189</c:v>
                </c:pt>
                <c:pt idx="6">
                  <c:v>44190</c:v>
                </c:pt>
                <c:pt idx="7">
                  <c:v>44191</c:v>
                </c:pt>
                <c:pt idx="8">
                  <c:v>44192</c:v>
                </c:pt>
                <c:pt idx="9">
                  <c:v>44193</c:v>
                </c:pt>
                <c:pt idx="10">
                  <c:v>44194</c:v>
                </c:pt>
                <c:pt idx="11">
                  <c:v>44195</c:v>
                </c:pt>
                <c:pt idx="12">
                  <c:v>44196</c:v>
                </c:pt>
                <c:pt idx="13">
                  <c:v>44197</c:v>
                </c:pt>
                <c:pt idx="14">
                  <c:v>44198</c:v>
                </c:pt>
                <c:pt idx="15">
                  <c:v>44199</c:v>
                </c:pt>
                <c:pt idx="16">
                  <c:v>44200</c:v>
                </c:pt>
                <c:pt idx="17">
                  <c:v>44201</c:v>
                </c:pt>
                <c:pt idx="18">
                  <c:v>44202</c:v>
                </c:pt>
                <c:pt idx="19">
                  <c:v>44203</c:v>
                </c:pt>
                <c:pt idx="20">
                  <c:v>44204</c:v>
                </c:pt>
                <c:pt idx="21">
                  <c:v>44205</c:v>
                </c:pt>
                <c:pt idx="22">
                  <c:v>44206</c:v>
                </c:pt>
                <c:pt idx="23">
                  <c:v>44207</c:v>
                </c:pt>
                <c:pt idx="24">
                  <c:v>44208</c:v>
                </c:pt>
                <c:pt idx="25">
                  <c:v>44209</c:v>
                </c:pt>
                <c:pt idx="26">
                  <c:v>44210</c:v>
                </c:pt>
                <c:pt idx="27">
                  <c:v>44211</c:v>
                </c:pt>
                <c:pt idx="28">
                  <c:v>44212</c:v>
                </c:pt>
                <c:pt idx="29">
                  <c:v>44213</c:v>
                </c:pt>
                <c:pt idx="30">
                  <c:v>44214</c:v>
                </c:pt>
                <c:pt idx="31">
                  <c:v>44215</c:v>
                </c:pt>
                <c:pt idx="32">
                  <c:v>44216</c:v>
                </c:pt>
                <c:pt idx="33">
                  <c:v>44217</c:v>
                </c:pt>
                <c:pt idx="34">
                  <c:v>44218</c:v>
                </c:pt>
                <c:pt idx="35">
                  <c:v>44219</c:v>
                </c:pt>
                <c:pt idx="36">
                  <c:v>44220</c:v>
                </c:pt>
                <c:pt idx="37">
                  <c:v>44221</c:v>
                </c:pt>
                <c:pt idx="38">
                  <c:v>44222</c:v>
                </c:pt>
                <c:pt idx="39">
                  <c:v>44223</c:v>
                </c:pt>
                <c:pt idx="40">
                  <c:v>44224</c:v>
                </c:pt>
                <c:pt idx="41">
                  <c:v>44225</c:v>
                </c:pt>
                <c:pt idx="42">
                  <c:v>44226</c:v>
                </c:pt>
                <c:pt idx="43">
                  <c:v>44227</c:v>
                </c:pt>
                <c:pt idx="44">
                  <c:v>44228</c:v>
                </c:pt>
                <c:pt idx="45">
                  <c:v>44229</c:v>
                </c:pt>
                <c:pt idx="46">
                  <c:v>44230</c:v>
                </c:pt>
                <c:pt idx="47">
                  <c:v>44231</c:v>
                </c:pt>
                <c:pt idx="48">
                  <c:v>44232</c:v>
                </c:pt>
                <c:pt idx="49">
                  <c:v>44233</c:v>
                </c:pt>
                <c:pt idx="50">
                  <c:v>44234</c:v>
                </c:pt>
                <c:pt idx="51">
                  <c:v>44235</c:v>
                </c:pt>
                <c:pt idx="52">
                  <c:v>44236</c:v>
                </c:pt>
                <c:pt idx="53">
                  <c:v>44237</c:v>
                </c:pt>
                <c:pt idx="54">
                  <c:v>44238</c:v>
                </c:pt>
                <c:pt idx="55">
                  <c:v>44239</c:v>
                </c:pt>
                <c:pt idx="56">
                  <c:v>44240</c:v>
                </c:pt>
                <c:pt idx="57">
                  <c:v>44241</c:v>
                </c:pt>
                <c:pt idx="58">
                  <c:v>44242</c:v>
                </c:pt>
                <c:pt idx="59">
                  <c:v>44243</c:v>
                </c:pt>
                <c:pt idx="60">
                  <c:v>44244</c:v>
                </c:pt>
                <c:pt idx="61">
                  <c:v>44245</c:v>
                </c:pt>
                <c:pt idx="62">
                  <c:v>44246</c:v>
                </c:pt>
                <c:pt idx="63">
                  <c:v>44247</c:v>
                </c:pt>
                <c:pt idx="64">
                  <c:v>44248</c:v>
                </c:pt>
                <c:pt idx="65">
                  <c:v>44249</c:v>
                </c:pt>
                <c:pt idx="66">
                  <c:v>44250</c:v>
                </c:pt>
                <c:pt idx="67">
                  <c:v>44251</c:v>
                </c:pt>
                <c:pt idx="68">
                  <c:v>44252</c:v>
                </c:pt>
                <c:pt idx="69">
                  <c:v>44253</c:v>
                </c:pt>
                <c:pt idx="70">
                  <c:v>44254</c:v>
                </c:pt>
                <c:pt idx="71">
                  <c:v>44255</c:v>
                </c:pt>
                <c:pt idx="72">
                  <c:v>44256</c:v>
                </c:pt>
                <c:pt idx="73">
                  <c:v>44257</c:v>
                </c:pt>
                <c:pt idx="74">
                  <c:v>44258</c:v>
                </c:pt>
                <c:pt idx="75">
                  <c:v>44259</c:v>
                </c:pt>
                <c:pt idx="76">
                  <c:v>44260</c:v>
                </c:pt>
                <c:pt idx="77">
                  <c:v>44261</c:v>
                </c:pt>
                <c:pt idx="78">
                  <c:v>44262</c:v>
                </c:pt>
                <c:pt idx="79">
                  <c:v>44263</c:v>
                </c:pt>
                <c:pt idx="80">
                  <c:v>44264</c:v>
                </c:pt>
                <c:pt idx="81">
                  <c:v>44265</c:v>
                </c:pt>
                <c:pt idx="82">
                  <c:v>44266</c:v>
                </c:pt>
                <c:pt idx="83">
                  <c:v>44267</c:v>
                </c:pt>
                <c:pt idx="84">
                  <c:v>44268</c:v>
                </c:pt>
                <c:pt idx="85">
                  <c:v>44269</c:v>
                </c:pt>
                <c:pt idx="86">
                  <c:v>44270</c:v>
                </c:pt>
                <c:pt idx="87">
                  <c:v>44271</c:v>
                </c:pt>
                <c:pt idx="88">
                  <c:v>44272</c:v>
                </c:pt>
                <c:pt idx="89">
                  <c:v>44273</c:v>
                </c:pt>
                <c:pt idx="90">
                  <c:v>44274</c:v>
                </c:pt>
                <c:pt idx="91">
                  <c:v>44275</c:v>
                </c:pt>
                <c:pt idx="92">
                  <c:v>44276</c:v>
                </c:pt>
                <c:pt idx="93">
                  <c:v>44277</c:v>
                </c:pt>
                <c:pt idx="94">
                  <c:v>44278</c:v>
                </c:pt>
                <c:pt idx="95">
                  <c:v>44279</c:v>
                </c:pt>
                <c:pt idx="96">
                  <c:v>44280</c:v>
                </c:pt>
                <c:pt idx="97">
                  <c:v>44281</c:v>
                </c:pt>
                <c:pt idx="98">
                  <c:v>44282</c:v>
                </c:pt>
                <c:pt idx="99">
                  <c:v>44283</c:v>
                </c:pt>
                <c:pt idx="100">
                  <c:v>44284</c:v>
                </c:pt>
                <c:pt idx="101">
                  <c:v>44285</c:v>
                </c:pt>
                <c:pt idx="102">
                  <c:v>44286</c:v>
                </c:pt>
                <c:pt idx="103">
                  <c:v>44287</c:v>
                </c:pt>
                <c:pt idx="104">
                  <c:v>44288</c:v>
                </c:pt>
                <c:pt idx="105">
                  <c:v>44289</c:v>
                </c:pt>
                <c:pt idx="106">
                  <c:v>44290</c:v>
                </c:pt>
                <c:pt idx="107">
                  <c:v>44291</c:v>
                </c:pt>
                <c:pt idx="108">
                  <c:v>44292</c:v>
                </c:pt>
                <c:pt idx="109">
                  <c:v>44293</c:v>
                </c:pt>
                <c:pt idx="110">
                  <c:v>44294</c:v>
                </c:pt>
                <c:pt idx="111">
                  <c:v>44295</c:v>
                </c:pt>
                <c:pt idx="112">
                  <c:v>44296</c:v>
                </c:pt>
                <c:pt idx="113">
                  <c:v>44297</c:v>
                </c:pt>
                <c:pt idx="114">
                  <c:v>44298</c:v>
                </c:pt>
                <c:pt idx="115">
                  <c:v>44299</c:v>
                </c:pt>
                <c:pt idx="116">
                  <c:v>44300</c:v>
                </c:pt>
                <c:pt idx="117">
                  <c:v>44301</c:v>
                </c:pt>
                <c:pt idx="118">
                  <c:v>44302</c:v>
                </c:pt>
                <c:pt idx="119">
                  <c:v>44303</c:v>
                </c:pt>
                <c:pt idx="120">
                  <c:v>44304</c:v>
                </c:pt>
                <c:pt idx="121">
                  <c:v>44305</c:v>
                </c:pt>
                <c:pt idx="122">
                  <c:v>44306</c:v>
                </c:pt>
                <c:pt idx="123">
                  <c:v>44307</c:v>
                </c:pt>
                <c:pt idx="124">
                  <c:v>44308</c:v>
                </c:pt>
                <c:pt idx="125">
                  <c:v>44309</c:v>
                </c:pt>
                <c:pt idx="126">
                  <c:v>44310</c:v>
                </c:pt>
                <c:pt idx="127">
                  <c:v>44311</c:v>
                </c:pt>
                <c:pt idx="128">
                  <c:v>44312</c:v>
                </c:pt>
                <c:pt idx="129">
                  <c:v>44313</c:v>
                </c:pt>
                <c:pt idx="130">
                  <c:v>44314</c:v>
                </c:pt>
                <c:pt idx="131">
                  <c:v>44315</c:v>
                </c:pt>
                <c:pt idx="132">
                  <c:v>44316</c:v>
                </c:pt>
                <c:pt idx="133">
                  <c:v>44317</c:v>
                </c:pt>
                <c:pt idx="134">
                  <c:v>44318</c:v>
                </c:pt>
                <c:pt idx="135">
                  <c:v>44319</c:v>
                </c:pt>
                <c:pt idx="136">
                  <c:v>44320</c:v>
                </c:pt>
                <c:pt idx="137">
                  <c:v>44321</c:v>
                </c:pt>
                <c:pt idx="138">
                  <c:v>44322</c:v>
                </c:pt>
                <c:pt idx="139">
                  <c:v>44323</c:v>
                </c:pt>
                <c:pt idx="140">
                  <c:v>44324</c:v>
                </c:pt>
                <c:pt idx="141">
                  <c:v>44325</c:v>
                </c:pt>
                <c:pt idx="142">
                  <c:v>44326</c:v>
                </c:pt>
                <c:pt idx="143">
                  <c:v>44327</c:v>
                </c:pt>
                <c:pt idx="144">
                  <c:v>44328</c:v>
                </c:pt>
                <c:pt idx="145">
                  <c:v>44329</c:v>
                </c:pt>
                <c:pt idx="146">
                  <c:v>44330</c:v>
                </c:pt>
                <c:pt idx="147">
                  <c:v>44331</c:v>
                </c:pt>
                <c:pt idx="148">
                  <c:v>44332</c:v>
                </c:pt>
                <c:pt idx="149">
                  <c:v>44333</c:v>
                </c:pt>
                <c:pt idx="150">
                  <c:v>44334</c:v>
                </c:pt>
                <c:pt idx="151">
                  <c:v>44335</c:v>
                </c:pt>
                <c:pt idx="152">
                  <c:v>44336</c:v>
                </c:pt>
                <c:pt idx="153">
                  <c:v>44337</c:v>
                </c:pt>
                <c:pt idx="154">
                  <c:v>44338</c:v>
                </c:pt>
                <c:pt idx="155">
                  <c:v>44339</c:v>
                </c:pt>
                <c:pt idx="156">
                  <c:v>44340</c:v>
                </c:pt>
                <c:pt idx="157">
                  <c:v>44341</c:v>
                </c:pt>
                <c:pt idx="158">
                  <c:v>44342</c:v>
                </c:pt>
                <c:pt idx="159">
                  <c:v>44343</c:v>
                </c:pt>
                <c:pt idx="160">
                  <c:v>44344</c:v>
                </c:pt>
                <c:pt idx="161">
                  <c:v>44345</c:v>
                </c:pt>
                <c:pt idx="162">
                  <c:v>44346</c:v>
                </c:pt>
                <c:pt idx="163">
                  <c:v>44347</c:v>
                </c:pt>
                <c:pt idx="164">
                  <c:v>44348</c:v>
                </c:pt>
                <c:pt idx="165">
                  <c:v>44349</c:v>
                </c:pt>
                <c:pt idx="166">
                  <c:v>44350</c:v>
                </c:pt>
                <c:pt idx="167">
                  <c:v>44351</c:v>
                </c:pt>
                <c:pt idx="168">
                  <c:v>44352</c:v>
                </c:pt>
                <c:pt idx="169">
                  <c:v>44353</c:v>
                </c:pt>
                <c:pt idx="170">
                  <c:v>44354</c:v>
                </c:pt>
                <c:pt idx="171">
                  <c:v>44355</c:v>
                </c:pt>
                <c:pt idx="172">
                  <c:v>44356</c:v>
                </c:pt>
                <c:pt idx="173">
                  <c:v>44357</c:v>
                </c:pt>
                <c:pt idx="174">
                  <c:v>44358</c:v>
                </c:pt>
                <c:pt idx="175">
                  <c:v>44359</c:v>
                </c:pt>
                <c:pt idx="176">
                  <c:v>44360</c:v>
                </c:pt>
                <c:pt idx="177">
                  <c:v>44361</c:v>
                </c:pt>
                <c:pt idx="178">
                  <c:v>44362</c:v>
                </c:pt>
                <c:pt idx="179">
                  <c:v>44363</c:v>
                </c:pt>
                <c:pt idx="180">
                  <c:v>44364</c:v>
                </c:pt>
                <c:pt idx="181">
                  <c:v>44365</c:v>
                </c:pt>
                <c:pt idx="182">
                  <c:v>44366</c:v>
                </c:pt>
                <c:pt idx="183">
                  <c:v>44367</c:v>
                </c:pt>
                <c:pt idx="184">
                  <c:v>44368</c:v>
                </c:pt>
                <c:pt idx="185">
                  <c:v>44369</c:v>
                </c:pt>
                <c:pt idx="186">
                  <c:v>44370</c:v>
                </c:pt>
                <c:pt idx="187">
                  <c:v>44371</c:v>
                </c:pt>
                <c:pt idx="188">
                  <c:v>44372</c:v>
                </c:pt>
                <c:pt idx="189">
                  <c:v>44373</c:v>
                </c:pt>
                <c:pt idx="190">
                  <c:v>44374</c:v>
                </c:pt>
                <c:pt idx="191">
                  <c:v>44375</c:v>
                </c:pt>
                <c:pt idx="192">
                  <c:v>44376</c:v>
                </c:pt>
                <c:pt idx="193">
                  <c:v>44377</c:v>
                </c:pt>
                <c:pt idx="194">
                  <c:v>44378</c:v>
                </c:pt>
                <c:pt idx="195">
                  <c:v>44379</c:v>
                </c:pt>
                <c:pt idx="196">
                  <c:v>44380</c:v>
                </c:pt>
                <c:pt idx="197">
                  <c:v>44381</c:v>
                </c:pt>
                <c:pt idx="198">
                  <c:v>44382</c:v>
                </c:pt>
                <c:pt idx="199">
                  <c:v>44383</c:v>
                </c:pt>
                <c:pt idx="200">
                  <c:v>44384</c:v>
                </c:pt>
                <c:pt idx="201">
                  <c:v>44385</c:v>
                </c:pt>
                <c:pt idx="202">
                  <c:v>44386</c:v>
                </c:pt>
                <c:pt idx="203">
                  <c:v>44387</c:v>
                </c:pt>
                <c:pt idx="204">
                  <c:v>44388</c:v>
                </c:pt>
                <c:pt idx="205">
                  <c:v>44389</c:v>
                </c:pt>
                <c:pt idx="206">
                  <c:v>44390</c:v>
                </c:pt>
                <c:pt idx="207">
                  <c:v>44391</c:v>
                </c:pt>
                <c:pt idx="208">
                  <c:v>44392</c:v>
                </c:pt>
                <c:pt idx="209">
                  <c:v>44393</c:v>
                </c:pt>
                <c:pt idx="210">
                  <c:v>44394</c:v>
                </c:pt>
                <c:pt idx="211">
                  <c:v>44395</c:v>
                </c:pt>
                <c:pt idx="212">
                  <c:v>44396</c:v>
                </c:pt>
                <c:pt idx="213">
                  <c:v>44397</c:v>
                </c:pt>
                <c:pt idx="214">
                  <c:v>44398</c:v>
                </c:pt>
                <c:pt idx="215">
                  <c:v>44399</c:v>
                </c:pt>
                <c:pt idx="216">
                  <c:v>44400</c:v>
                </c:pt>
                <c:pt idx="217">
                  <c:v>44401</c:v>
                </c:pt>
                <c:pt idx="218">
                  <c:v>44402</c:v>
                </c:pt>
                <c:pt idx="219">
                  <c:v>44403</c:v>
                </c:pt>
                <c:pt idx="220">
                  <c:v>44404</c:v>
                </c:pt>
                <c:pt idx="221">
                  <c:v>44405</c:v>
                </c:pt>
                <c:pt idx="222">
                  <c:v>44406</c:v>
                </c:pt>
                <c:pt idx="223">
                  <c:v>44407</c:v>
                </c:pt>
                <c:pt idx="224">
                  <c:v>44408</c:v>
                </c:pt>
                <c:pt idx="225">
                  <c:v>44409</c:v>
                </c:pt>
                <c:pt idx="226">
                  <c:v>44410</c:v>
                </c:pt>
                <c:pt idx="227">
                  <c:v>44411</c:v>
                </c:pt>
                <c:pt idx="228">
                  <c:v>44412</c:v>
                </c:pt>
                <c:pt idx="229">
                  <c:v>44413</c:v>
                </c:pt>
                <c:pt idx="230">
                  <c:v>44414</c:v>
                </c:pt>
                <c:pt idx="231">
                  <c:v>44415</c:v>
                </c:pt>
                <c:pt idx="232">
                  <c:v>44416</c:v>
                </c:pt>
                <c:pt idx="233">
                  <c:v>44417</c:v>
                </c:pt>
                <c:pt idx="234">
                  <c:v>44418</c:v>
                </c:pt>
                <c:pt idx="235">
                  <c:v>44419</c:v>
                </c:pt>
                <c:pt idx="236">
                  <c:v>44420</c:v>
                </c:pt>
                <c:pt idx="237">
                  <c:v>44421</c:v>
                </c:pt>
                <c:pt idx="238">
                  <c:v>44422</c:v>
                </c:pt>
                <c:pt idx="239">
                  <c:v>44423</c:v>
                </c:pt>
                <c:pt idx="240">
                  <c:v>44424</c:v>
                </c:pt>
                <c:pt idx="241">
                  <c:v>44425</c:v>
                </c:pt>
                <c:pt idx="242">
                  <c:v>44426</c:v>
                </c:pt>
                <c:pt idx="243">
                  <c:v>44427</c:v>
                </c:pt>
                <c:pt idx="244">
                  <c:v>44428</c:v>
                </c:pt>
                <c:pt idx="245">
                  <c:v>44429</c:v>
                </c:pt>
                <c:pt idx="246">
                  <c:v>44430</c:v>
                </c:pt>
                <c:pt idx="247">
                  <c:v>44431</c:v>
                </c:pt>
                <c:pt idx="248">
                  <c:v>44432</c:v>
                </c:pt>
                <c:pt idx="249">
                  <c:v>44433</c:v>
                </c:pt>
                <c:pt idx="250">
                  <c:v>44434</c:v>
                </c:pt>
                <c:pt idx="251">
                  <c:v>44435</c:v>
                </c:pt>
                <c:pt idx="252">
                  <c:v>44436</c:v>
                </c:pt>
                <c:pt idx="253">
                  <c:v>44437</c:v>
                </c:pt>
                <c:pt idx="254">
                  <c:v>44438</c:v>
                </c:pt>
                <c:pt idx="255">
                  <c:v>44439</c:v>
                </c:pt>
                <c:pt idx="256">
                  <c:v>44440</c:v>
                </c:pt>
                <c:pt idx="257">
                  <c:v>44441</c:v>
                </c:pt>
                <c:pt idx="258">
                  <c:v>44442</c:v>
                </c:pt>
                <c:pt idx="259">
                  <c:v>44443</c:v>
                </c:pt>
                <c:pt idx="260">
                  <c:v>44444</c:v>
                </c:pt>
                <c:pt idx="261">
                  <c:v>44445</c:v>
                </c:pt>
                <c:pt idx="262">
                  <c:v>44446</c:v>
                </c:pt>
                <c:pt idx="263">
                  <c:v>44447</c:v>
                </c:pt>
                <c:pt idx="264">
                  <c:v>44448</c:v>
                </c:pt>
                <c:pt idx="265">
                  <c:v>44449</c:v>
                </c:pt>
                <c:pt idx="266">
                  <c:v>44450</c:v>
                </c:pt>
                <c:pt idx="267">
                  <c:v>44451</c:v>
                </c:pt>
                <c:pt idx="268">
                  <c:v>44452</c:v>
                </c:pt>
                <c:pt idx="269">
                  <c:v>44453</c:v>
                </c:pt>
                <c:pt idx="270">
                  <c:v>44454</c:v>
                </c:pt>
                <c:pt idx="271">
                  <c:v>44455</c:v>
                </c:pt>
                <c:pt idx="272">
                  <c:v>44456</c:v>
                </c:pt>
                <c:pt idx="273">
                  <c:v>44457</c:v>
                </c:pt>
                <c:pt idx="274">
                  <c:v>44458</c:v>
                </c:pt>
                <c:pt idx="275">
                  <c:v>44459</c:v>
                </c:pt>
                <c:pt idx="276">
                  <c:v>44460</c:v>
                </c:pt>
                <c:pt idx="277">
                  <c:v>44461</c:v>
                </c:pt>
                <c:pt idx="278">
                  <c:v>44462</c:v>
                </c:pt>
                <c:pt idx="279">
                  <c:v>44463</c:v>
                </c:pt>
                <c:pt idx="280">
                  <c:v>44464</c:v>
                </c:pt>
                <c:pt idx="281">
                  <c:v>44465</c:v>
                </c:pt>
                <c:pt idx="282">
                  <c:v>44466</c:v>
                </c:pt>
                <c:pt idx="283">
                  <c:v>44467</c:v>
                </c:pt>
                <c:pt idx="284">
                  <c:v>44468</c:v>
                </c:pt>
                <c:pt idx="285">
                  <c:v>44469</c:v>
                </c:pt>
                <c:pt idx="286">
                  <c:v>44470</c:v>
                </c:pt>
                <c:pt idx="287">
                  <c:v>44471</c:v>
                </c:pt>
                <c:pt idx="288">
                  <c:v>44472</c:v>
                </c:pt>
                <c:pt idx="289">
                  <c:v>44473</c:v>
                </c:pt>
                <c:pt idx="290">
                  <c:v>44474</c:v>
                </c:pt>
                <c:pt idx="291">
                  <c:v>44475</c:v>
                </c:pt>
                <c:pt idx="292">
                  <c:v>44476</c:v>
                </c:pt>
                <c:pt idx="293">
                  <c:v>44477</c:v>
                </c:pt>
                <c:pt idx="294">
                  <c:v>44478</c:v>
                </c:pt>
                <c:pt idx="295">
                  <c:v>44479</c:v>
                </c:pt>
                <c:pt idx="296">
                  <c:v>44480</c:v>
                </c:pt>
                <c:pt idx="297">
                  <c:v>44481</c:v>
                </c:pt>
                <c:pt idx="298">
                  <c:v>44482</c:v>
                </c:pt>
                <c:pt idx="299">
                  <c:v>44483</c:v>
                </c:pt>
                <c:pt idx="300">
                  <c:v>44484</c:v>
                </c:pt>
                <c:pt idx="301">
                  <c:v>44485</c:v>
                </c:pt>
                <c:pt idx="302">
                  <c:v>44486</c:v>
                </c:pt>
                <c:pt idx="303">
                  <c:v>44487</c:v>
                </c:pt>
                <c:pt idx="304">
                  <c:v>44488</c:v>
                </c:pt>
                <c:pt idx="305">
                  <c:v>44489</c:v>
                </c:pt>
                <c:pt idx="306">
                  <c:v>44490</c:v>
                </c:pt>
                <c:pt idx="307">
                  <c:v>44491</c:v>
                </c:pt>
                <c:pt idx="308">
                  <c:v>44492</c:v>
                </c:pt>
                <c:pt idx="309">
                  <c:v>44493</c:v>
                </c:pt>
                <c:pt idx="310">
                  <c:v>44494</c:v>
                </c:pt>
                <c:pt idx="311">
                  <c:v>44495</c:v>
                </c:pt>
                <c:pt idx="312">
                  <c:v>44496</c:v>
                </c:pt>
                <c:pt idx="313">
                  <c:v>44497</c:v>
                </c:pt>
                <c:pt idx="314">
                  <c:v>44498</c:v>
                </c:pt>
                <c:pt idx="315">
                  <c:v>44499</c:v>
                </c:pt>
                <c:pt idx="316">
                  <c:v>44500</c:v>
                </c:pt>
                <c:pt idx="317">
                  <c:v>44501</c:v>
                </c:pt>
                <c:pt idx="318">
                  <c:v>44502</c:v>
                </c:pt>
                <c:pt idx="319">
                  <c:v>44503</c:v>
                </c:pt>
                <c:pt idx="320">
                  <c:v>44504</c:v>
                </c:pt>
                <c:pt idx="321">
                  <c:v>44505</c:v>
                </c:pt>
                <c:pt idx="322">
                  <c:v>44506</c:v>
                </c:pt>
                <c:pt idx="323">
                  <c:v>44507</c:v>
                </c:pt>
                <c:pt idx="324">
                  <c:v>44508</c:v>
                </c:pt>
                <c:pt idx="325">
                  <c:v>44509</c:v>
                </c:pt>
                <c:pt idx="326">
                  <c:v>44510</c:v>
                </c:pt>
                <c:pt idx="327">
                  <c:v>44511</c:v>
                </c:pt>
                <c:pt idx="328">
                  <c:v>44512</c:v>
                </c:pt>
                <c:pt idx="329">
                  <c:v>44513</c:v>
                </c:pt>
                <c:pt idx="330">
                  <c:v>44514</c:v>
                </c:pt>
                <c:pt idx="331">
                  <c:v>44515</c:v>
                </c:pt>
                <c:pt idx="332">
                  <c:v>44516</c:v>
                </c:pt>
                <c:pt idx="333">
                  <c:v>44517</c:v>
                </c:pt>
                <c:pt idx="334">
                  <c:v>44518</c:v>
                </c:pt>
                <c:pt idx="335">
                  <c:v>44519</c:v>
                </c:pt>
                <c:pt idx="336">
                  <c:v>44520</c:v>
                </c:pt>
                <c:pt idx="337">
                  <c:v>44521</c:v>
                </c:pt>
                <c:pt idx="338">
                  <c:v>44522</c:v>
                </c:pt>
                <c:pt idx="339">
                  <c:v>44523</c:v>
                </c:pt>
                <c:pt idx="340">
                  <c:v>44524</c:v>
                </c:pt>
                <c:pt idx="341">
                  <c:v>44525</c:v>
                </c:pt>
                <c:pt idx="342">
                  <c:v>44526</c:v>
                </c:pt>
                <c:pt idx="343">
                  <c:v>44527</c:v>
                </c:pt>
                <c:pt idx="344">
                  <c:v>44528</c:v>
                </c:pt>
                <c:pt idx="345">
                  <c:v>44529</c:v>
                </c:pt>
                <c:pt idx="346">
                  <c:v>44530</c:v>
                </c:pt>
                <c:pt idx="347">
                  <c:v>44531</c:v>
                </c:pt>
                <c:pt idx="348">
                  <c:v>44532</c:v>
                </c:pt>
                <c:pt idx="349">
                  <c:v>44533</c:v>
                </c:pt>
                <c:pt idx="350">
                  <c:v>44534</c:v>
                </c:pt>
                <c:pt idx="351">
                  <c:v>44535</c:v>
                </c:pt>
                <c:pt idx="352">
                  <c:v>44536</c:v>
                </c:pt>
                <c:pt idx="353">
                  <c:v>44537</c:v>
                </c:pt>
                <c:pt idx="354">
                  <c:v>44538</c:v>
                </c:pt>
                <c:pt idx="355">
                  <c:v>44539</c:v>
                </c:pt>
                <c:pt idx="356">
                  <c:v>44540</c:v>
                </c:pt>
                <c:pt idx="357">
                  <c:v>44541</c:v>
                </c:pt>
                <c:pt idx="358">
                  <c:v>44542</c:v>
                </c:pt>
                <c:pt idx="359">
                  <c:v>44543</c:v>
                </c:pt>
                <c:pt idx="360">
                  <c:v>44544</c:v>
                </c:pt>
                <c:pt idx="361">
                  <c:v>44545</c:v>
                </c:pt>
                <c:pt idx="362">
                  <c:v>44546</c:v>
                </c:pt>
                <c:pt idx="363">
                  <c:v>44547</c:v>
                </c:pt>
                <c:pt idx="364">
                  <c:v>44548</c:v>
                </c:pt>
                <c:pt idx="365">
                  <c:v>44549</c:v>
                </c:pt>
                <c:pt idx="366">
                  <c:v>44550</c:v>
                </c:pt>
                <c:pt idx="367">
                  <c:v>44551</c:v>
                </c:pt>
                <c:pt idx="368">
                  <c:v>44552</c:v>
                </c:pt>
                <c:pt idx="369">
                  <c:v>44553</c:v>
                </c:pt>
                <c:pt idx="370">
                  <c:v>44554</c:v>
                </c:pt>
                <c:pt idx="371">
                  <c:v>44555</c:v>
                </c:pt>
                <c:pt idx="372">
                  <c:v>44556</c:v>
                </c:pt>
                <c:pt idx="373">
                  <c:v>44557</c:v>
                </c:pt>
                <c:pt idx="374">
                  <c:v>44558</c:v>
                </c:pt>
                <c:pt idx="375">
                  <c:v>44559</c:v>
                </c:pt>
                <c:pt idx="376">
                  <c:v>44560</c:v>
                </c:pt>
                <c:pt idx="377">
                  <c:v>44561</c:v>
                </c:pt>
                <c:pt idx="378">
                  <c:v>44562</c:v>
                </c:pt>
                <c:pt idx="379">
                  <c:v>44563</c:v>
                </c:pt>
                <c:pt idx="380">
                  <c:v>44564</c:v>
                </c:pt>
                <c:pt idx="381">
                  <c:v>44565</c:v>
                </c:pt>
                <c:pt idx="382">
                  <c:v>44566</c:v>
                </c:pt>
                <c:pt idx="383">
                  <c:v>44567</c:v>
                </c:pt>
                <c:pt idx="384">
                  <c:v>44568</c:v>
                </c:pt>
                <c:pt idx="385">
                  <c:v>44569</c:v>
                </c:pt>
                <c:pt idx="386">
                  <c:v>44570</c:v>
                </c:pt>
                <c:pt idx="387">
                  <c:v>44571</c:v>
                </c:pt>
                <c:pt idx="388">
                  <c:v>44572</c:v>
                </c:pt>
                <c:pt idx="389">
                  <c:v>44573</c:v>
                </c:pt>
                <c:pt idx="390">
                  <c:v>44574</c:v>
                </c:pt>
                <c:pt idx="391">
                  <c:v>44575</c:v>
                </c:pt>
                <c:pt idx="392">
                  <c:v>44576</c:v>
                </c:pt>
                <c:pt idx="393">
                  <c:v>44577</c:v>
                </c:pt>
                <c:pt idx="394">
                  <c:v>44578</c:v>
                </c:pt>
                <c:pt idx="395">
                  <c:v>44579</c:v>
                </c:pt>
                <c:pt idx="396">
                  <c:v>44580</c:v>
                </c:pt>
                <c:pt idx="397">
                  <c:v>44581</c:v>
                </c:pt>
                <c:pt idx="398">
                  <c:v>44582</c:v>
                </c:pt>
                <c:pt idx="399">
                  <c:v>44583</c:v>
                </c:pt>
                <c:pt idx="400">
                  <c:v>44584</c:v>
                </c:pt>
                <c:pt idx="401">
                  <c:v>44585</c:v>
                </c:pt>
                <c:pt idx="402">
                  <c:v>44586</c:v>
                </c:pt>
                <c:pt idx="403">
                  <c:v>44587</c:v>
                </c:pt>
                <c:pt idx="404">
                  <c:v>44588</c:v>
                </c:pt>
                <c:pt idx="405">
                  <c:v>44589</c:v>
                </c:pt>
                <c:pt idx="406">
                  <c:v>44590</c:v>
                </c:pt>
                <c:pt idx="407">
                  <c:v>44591</c:v>
                </c:pt>
                <c:pt idx="408">
                  <c:v>44592</c:v>
                </c:pt>
                <c:pt idx="409">
                  <c:v>44593</c:v>
                </c:pt>
                <c:pt idx="410">
                  <c:v>44594</c:v>
                </c:pt>
                <c:pt idx="411">
                  <c:v>44595</c:v>
                </c:pt>
                <c:pt idx="412">
                  <c:v>44596</c:v>
                </c:pt>
                <c:pt idx="413">
                  <c:v>44597</c:v>
                </c:pt>
                <c:pt idx="414">
                  <c:v>44598</c:v>
                </c:pt>
                <c:pt idx="415">
                  <c:v>44599</c:v>
                </c:pt>
                <c:pt idx="416">
                  <c:v>44600</c:v>
                </c:pt>
                <c:pt idx="417">
                  <c:v>44601</c:v>
                </c:pt>
                <c:pt idx="418">
                  <c:v>44602</c:v>
                </c:pt>
                <c:pt idx="419">
                  <c:v>44603</c:v>
                </c:pt>
                <c:pt idx="420">
                  <c:v>44604</c:v>
                </c:pt>
                <c:pt idx="421">
                  <c:v>44605</c:v>
                </c:pt>
                <c:pt idx="422">
                  <c:v>44606</c:v>
                </c:pt>
                <c:pt idx="423">
                  <c:v>44607</c:v>
                </c:pt>
                <c:pt idx="424">
                  <c:v>44608</c:v>
                </c:pt>
                <c:pt idx="425">
                  <c:v>44609</c:v>
                </c:pt>
                <c:pt idx="426">
                  <c:v>44610</c:v>
                </c:pt>
                <c:pt idx="427">
                  <c:v>44611</c:v>
                </c:pt>
                <c:pt idx="428">
                  <c:v>44612</c:v>
                </c:pt>
                <c:pt idx="429">
                  <c:v>44613</c:v>
                </c:pt>
                <c:pt idx="430">
                  <c:v>44614</c:v>
                </c:pt>
                <c:pt idx="431">
                  <c:v>44615</c:v>
                </c:pt>
                <c:pt idx="432">
                  <c:v>44616</c:v>
                </c:pt>
                <c:pt idx="433">
                  <c:v>44617</c:v>
                </c:pt>
                <c:pt idx="434">
                  <c:v>44618</c:v>
                </c:pt>
                <c:pt idx="435">
                  <c:v>44619</c:v>
                </c:pt>
                <c:pt idx="436">
                  <c:v>44620</c:v>
                </c:pt>
                <c:pt idx="437">
                  <c:v>44621</c:v>
                </c:pt>
                <c:pt idx="438">
                  <c:v>44622</c:v>
                </c:pt>
                <c:pt idx="439">
                  <c:v>44623</c:v>
                </c:pt>
                <c:pt idx="440">
                  <c:v>44624</c:v>
                </c:pt>
                <c:pt idx="441">
                  <c:v>44625</c:v>
                </c:pt>
                <c:pt idx="442">
                  <c:v>44626</c:v>
                </c:pt>
                <c:pt idx="443">
                  <c:v>44627</c:v>
                </c:pt>
                <c:pt idx="444">
                  <c:v>44628</c:v>
                </c:pt>
                <c:pt idx="445">
                  <c:v>44629</c:v>
                </c:pt>
                <c:pt idx="446">
                  <c:v>44630</c:v>
                </c:pt>
                <c:pt idx="447">
                  <c:v>44631</c:v>
                </c:pt>
                <c:pt idx="448">
                  <c:v>44632</c:v>
                </c:pt>
                <c:pt idx="449">
                  <c:v>44633</c:v>
                </c:pt>
                <c:pt idx="450">
                  <c:v>44634</c:v>
                </c:pt>
                <c:pt idx="451">
                  <c:v>44635</c:v>
                </c:pt>
                <c:pt idx="452">
                  <c:v>44636</c:v>
                </c:pt>
                <c:pt idx="453">
                  <c:v>44637</c:v>
                </c:pt>
                <c:pt idx="454">
                  <c:v>44638</c:v>
                </c:pt>
                <c:pt idx="455">
                  <c:v>44639</c:v>
                </c:pt>
                <c:pt idx="456">
                  <c:v>44640</c:v>
                </c:pt>
                <c:pt idx="457">
                  <c:v>44641</c:v>
                </c:pt>
                <c:pt idx="458">
                  <c:v>44642</c:v>
                </c:pt>
                <c:pt idx="459">
                  <c:v>44643</c:v>
                </c:pt>
                <c:pt idx="460">
                  <c:v>44644</c:v>
                </c:pt>
                <c:pt idx="461">
                  <c:v>44645</c:v>
                </c:pt>
                <c:pt idx="462">
                  <c:v>44646</c:v>
                </c:pt>
                <c:pt idx="463">
                  <c:v>44647</c:v>
                </c:pt>
                <c:pt idx="464">
                  <c:v>44648</c:v>
                </c:pt>
                <c:pt idx="465">
                  <c:v>44649</c:v>
                </c:pt>
                <c:pt idx="466">
                  <c:v>44650</c:v>
                </c:pt>
                <c:pt idx="467">
                  <c:v>44651</c:v>
                </c:pt>
                <c:pt idx="468">
                  <c:v>44652</c:v>
                </c:pt>
                <c:pt idx="469">
                  <c:v>44653</c:v>
                </c:pt>
                <c:pt idx="470">
                  <c:v>44654</c:v>
                </c:pt>
                <c:pt idx="471">
                  <c:v>44655</c:v>
                </c:pt>
                <c:pt idx="472">
                  <c:v>44656</c:v>
                </c:pt>
                <c:pt idx="473">
                  <c:v>44657</c:v>
                </c:pt>
                <c:pt idx="474">
                  <c:v>44658</c:v>
                </c:pt>
                <c:pt idx="475">
                  <c:v>44659</c:v>
                </c:pt>
                <c:pt idx="476">
                  <c:v>44660</c:v>
                </c:pt>
                <c:pt idx="477">
                  <c:v>44661</c:v>
                </c:pt>
                <c:pt idx="478">
                  <c:v>44662</c:v>
                </c:pt>
                <c:pt idx="479">
                  <c:v>44663</c:v>
                </c:pt>
                <c:pt idx="480">
                  <c:v>44664</c:v>
                </c:pt>
                <c:pt idx="481">
                  <c:v>44665</c:v>
                </c:pt>
                <c:pt idx="482">
                  <c:v>44666</c:v>
                </c:pt>
                <c:pt idx="483">
                  <c:v>44667</c:v>
                </c:pt>
                <c:pt idx="484">
                  <c:v>44668</c:v>
                </c:pt>
                <c:pt idx="485">
                  <c:v>44669</c:v>
                </c:pt>
                <c:pt idx="486">
                  <c:v>44670</c:v>
                </c:pt>
                <c:pt idx="487">
                  <c:v>44671</c:v>
                </c:pt>
                <c:pt idx="488">
                  <c:v>44672</c:v>
                </c:pt>
                <c:pt idx="489">
                  <c:v>44673</c:v>
                </c:pt>
                <c:pt idx="490">
                  <c:v>44674</c:v>
                </c:pt>
                <c:pt idx="491">
                  <c:v>44675</c:v>
                </c:pt>
                <c:pt idx="492">
                  <c:v>44676</c:v>
                </c:pt>
                <c:pt idx="493">
                  <c:v>44677</c:v>
                </c:pt>
                <c:pt idx="494">
                  <c:v>44678</c:v>
                </c:pt>
                <c:pt idx="495">
                  <c:v>44679</c:v>
                </c:pt>
                <c:pt idx="496">
                  <c:v>44680</c:v>
                </c:pt>
                <c:pt idx="497">
                  <c:v>44681</c:v>
                </c:pt>
                <c:pt idx="498">
                  <c:v>44682</c:v>
                </c:pt>
                <c:pt idx="499">
                  <c:v>44683</c:v>
                </c:pt>
                <c:pt idx="500">
                  <c:v>44684</c:v>
                </c:pt>
                <c:pt idx="501">
                  <c:v>44685</c:v>
                </c:pt>
                <c:pt idx="502">
                  <c:v>44686</c:v>
                </c:pt>
                <c:pt idx="503">
                  <c:v>44687</c:v>
                </c:pt>
                <c:pt idx="504">
                  <c:v>44688</c:v>
                </c:pt>
                <c:pt idx="505">
                  <c:v>44689</c:v>
                </c:pt>
                <c:pt idx="506">
                  <c:v>44690</c:v>
                </c:pt>
                <c:pt idx="507">
                  <c:v>44691</c:v>
                </c:pt>
                <c:pt idx="508">
                  <c:v>44692</c:v>
                </c:pt>
                <c:pt idx="509">
                  <c:v>44693</c:v>
                </c:pt>
                <c:pt idx="510">
                  <c:v>44694</c:v>
                </c:pt>
                <c:pt idx="511">
                  <c:v>44695</c:v>
                </c:pt>
                <c:pt idx="512">
                  <c:v>44696</c:v>
                </c:pt>
                <c:pt idx="513">
                  <c:v>44697</c:v>
                </c:pt>
                <c:pt idx="514">
                  <c:v>44698</c:v>
                </c:pt>
                <c:pt idx="515">
                  <c:v>44699</c:v>
                </c:pt>
                <c:pt idx="516">
                  <c:v>44700</c:v>
                </c:pt>
                <c:pt idx="517">
                  <c:v>44701</c:v>
                </c:pt>
                <c:pt idx="518">
                  <c:v>44702</c:v>
                </c:pt>
                <c:pt idx="519">
                  <c:v>44703</c:v>
                </c:pt>
                <c:pt idx="520">
                  <c:v>44704</c:v>
                </c:pt>
                <c:pt idx="521">
                  <c:v>44705</c:v>
                </c:pt>
                <c:pt idx="522">
                  <c:v>44706</c:v>
                </c:pt>
                <c:pt idx="523">
                  <c:v>44707</c:v>
                </c:pt>
                <c:pt idx="524">
                  <c:v>44708</c:v>
                </c:pt>
                <c:pt idx="525">
                  <c:v>44709</c:v>
                </c:pt>
                <c:pt idx="526">
                  <c:v>44710</c:v>
                </c:pt>
                <c:pt idx="527">
                  <c:v>44711</c:v>
                </c:pt>
                <c:pt idx="528">
                  <c:v>44712</c:v>
                </c:pt>
                <c:pt idx="529">
                  <c:v>44713</c:v>
                </c:pt>
                <c:pt idx="530">
                  <c:v>44714</c:v>
                </c:pt>
                <c:pt idx="531">
                  <c:v>44715</c:v>
                </c:pt>
                <c:pt idx="532">
                  <c:v>44716</c:v>
                </c:pt>
                <c:pt idx="533">
                  <c:v>44717</c:v>
                </c:pt>
                <c:pt idx="534">
                  <c:v>44718</c:v>
                </c:pt>
                <c:pt idx="535">
                  <c:v>44719</c:v>
                </c:pt>
                <c:pt idx="536">
                  <c:v>44720</c:v>
                </c:pt>
                <c:pt idx="537">
                  <c:v>44721</c:v>
                </c:pt>
                <c:pt idx="538">
                  <c:v>44722</c:v>
                </c:pt>
                <c:pt idx="539">
                  <c:v>44723</c:v>
                </c:pt>
                <c:pt idx="540">
                  <c:v>44724</c:v>
                </c:pt>
                <c:pt idx="541">
                  <c:v>44725</c:v>
                </c:pt>
                <c:pt idx="542">
                  <c:v>44726</c:v>
                </c:pt>
                <c:pt idx="543">
                  <c:v>44727</c:v>
                </c:pt>
                <c:pt idx="544">
                  <c:v>44728</c:v>
                </c:pt>
                <c:pt idx="545">
                  <c:v>44729</c:v>
                </c:pt>
                <c:pt idx="546">
                  <c:v>44730</c:v>
                </c:pt>
                <c:pt idx="547">
                  <c:v>44731</c:v>
                </c:pt>
                <c:pt idx="548">
                  <c:v>44732</c:v>
                </c:pt>
                <c:pt idx="549">
                  <c:v>44733</c:v>
                </c:pt>
                <c:pt idx="550">
                  <c:v>44734</c:v>
                </c:pt>
                <c:pt idx="551">
                  <c:v>44735</c:v>
                </c:pt>
                <c:pt idx="552">
                  <c:v>44736</c:v>
                </c:pt>
                <c:pt idx="553">
                  <c:v>44737</c:v>
                </c:pt>
                <c:pt idx="554">
                  <c:v>44738</c:v>
                </c:pt>
                <c:pt idx="555">
                  <c:v>44739</c:v>
                </c:pt>
                <c:pt idx="556">
                  <c:v>44740</c:v>
                </c:pt>
                <c:pt idx="557">
                  <c:v>44741</c:v>
                </c:pt>
                <c:pt idx="558">
                  <c:v>44742</c:v>
                </c:pt>
                <c:pt idx="559">
                  <c:v>44743</c:v>
                </c:pt>
                <c:pt idx="560">
                  <c:v>44744</c:v>
                </c:pt>
                <c:pt idx="561">
                  <c:v>44745</c:v>
                </c:pt>
                <c:pt idx="562">
                  <c:v>44746</c:v>
                </c:pt>
                <c:pt idx="563">
                  <c:v>44747</c:v>
                </c:pt>
                <c:pt idx="564">
                  <c:v>44748</c:v>
                </c:pt>
                <c:pt idx="565">
                  <c:v>44749</c:v>
                </c:pt>
                <c:pt idx="566">
                  <c:v>44750</c:v>
                </c:pt>
                <c:pt idx="567">
                  <c:v>44751</c:v>
                </c:pt>
                <c:pt idx="568">
                  <c:v>44752</c:v>
                </c:pt>
                <c:pt idx="569">
                  <c:v>44753</c:v>
                </c:pt>
                <c:pt idx="570">
                  <c:v>44754</c:v>
                </c:pt>
                <c:pt idx="571">
                  <c:v>44755</c:v>
                </c:pt>
                <c:pt idx="572">
                  <c:v>44756</c:v>
                </c:pt>
                <c:pt idx="573">
                  <c:v>44757</c:v>
                </c:pt>
                <c:pt idx="574">
                  <c:v>44758</c:v>
                </c:pt>
                <c:pt idx="575">
                  <c:v>44759</c:v>
                </c:pt>
                <c:pt idx="576">
                  <c:v>44760</c:v>
                </c:pt>
                <c:pt idx="577">
                  <c:v>44761</c:v>
                </c:pt>
                <c:pt idx="578">
                  <c:v>44762</c:v>
                </c:pt>
                <c:pt idx="579">
                  <c:v>44763</c:v>
                </c:pt>
                <c:pt idx="580">
                  <c:v>44764</c:v>
                </c:pt>
                <c:pt idx="581">
                  <c:v>44765</c:v>
                </c:pt>
                <c:pt idx="582">
                  <c:v>44766</c:v>
                </c:pt>
                <c:pt idx="583">
                  <c:v>44767</c:v>
                </c:pt>
                <c:pt idx="584">
                  <c:v>44768</c:v>
                </c:pt>
                <c:pt idx="585">
                  <c:v>44769</c:v>
                </c:pt>
                <c:pt idx="586">
                  <c:v>44770</c:v>
                </c:pt>
                <c:pt idx="587">
                  <c:v>44771</c:v>
                </c:pt>
                <c:pt idx="588">
                  <c:v>44772</c:v>
                </c:pt>
                <c:pt idx="589">
                  <c:v>44773</c:v>
                </c:pt>
                <c:pt idx="590">
                  <c:v>44774</c:v>
                </c:pt>
                <c:pt idx="591">
                  <c:v>44775</c:v>
                </c:pt>
                <c:pt idx="592">
                  <c:v>44776</c:v>
                </c:pt>
                <c:pt idx="593">
                  <c:v>44777</c:v>
                </c:pt>
                <c:pt idx="594">
                  <c:v>44778</c:v>
                </c:pt>
                <c:pt idx="595">
                  <c:v>44779</c:v>
                </c:pt>
                <c:pt idx="596">
                  <c:v>44780</c:v>
                </c:pt>
                <c:pt idx="597">
                  <c:v>44781</c:v>
                </c:pt>
                <c:pt idx="598">
                  <c:v>44782</c:v>
                </c:pt>
                <c:pt idx="599">
                  <c:v>44783</c:v>
                </c:pt>
                <c:pt idx="600">
                  <c:v>44784</c:v>
                </c:pt>
                <c:pt idx="601">
                  <c:v>44785</c:v>
                </c:pt>
                <c:pt idx="602">
                  <c:v>44786</c:v>
                </c:pt>
                <c:pt idx="603">
                  <c:v>44787</c:v>
                </c:pt>
                <c:pt idx="604">
                  <c:v>44788</c:v>
                </c:pt>
                <c:pt idx="605">
                  <c:v>44789</c:v>
                </c:pt>
                <c:pt idx="606">
                  <c:v>44790</c:v>
                </c:pt>
                <c:pt idx="607">
                  <c:v>44791</c:v>
                </c:pt>
                <c:pt idx="608">
                  <c:v>44792</c:v>
                </c:pt>
                <c:pt idx="609">
                  <c:v>44793</c:v>
                </c:pt>
                <c:pt idx="610">
                  <c:v>44794</c:v>
                </c:pt>
                <c:pt idx="611">
                  <c:v>44795</c:v>
                </c:pt>
                <c:pt idx="612">
                  <c:v>44796</c:v>
                </c:pt>
                <c:pt idx="613">
                  <c:v>44797</c:v>
                </c:pt>
                <c:pt idx="614">
                  <c:v>44798</c:v>
                </c:pt>
                <c:pt idx="615">
                  <c:v>44799</c:v>
                </c:pt>
                <c:pt idx="616">
                  <c:v>44800</c:v>
                </c:pt>
                <c:pt idx="617">
                  <c:v>44801</c:v>
                </c:pt>
                <c:pt idx="618">
                  <c:v>44802</c:v>
                </c:pt>
                <c:pt idx="619">
                  <c:v>44803</c:v>
                </c:pt>
                <c:pt idx="620">
                  <c:v>44804</c:v>
                </c:pt>
                <c:pt idx="621">
                  <c:v>44805</c:v>
                </c:pt>
                <c:pt idx="622">
                  <c:v>44806</c:v>
                </c:pt>
                <c:pt idx="623">
                  <c:v>44807</c:v>
                </c:pt>
                <c:pt idx="624">
                  <c:v>44808</c:v>
                </c:pt>
                <c:pt idx="625">
                  <c:v>44809</c:v>
                </c:pt>
                <c:pt idx="626">
                  <c:v>44810</c:v>
                </c:pt>
                <c:pt idx="627">
                  <c:v>44811</c:v>
                </c:pt>
                <c:pt idx="628">
                  <c:v>44812</c:v>
                </c:pt>
                <c:pt idx="629">
                  <c:v>44813</c:v>
                </c:pt>
                <c:pt idx="630">
                  <c:v>44814</c:v>
                </c:pt>
                <c:pt idx="631">
                  <c:v>44815</c:v>
                </c:pt>
                <c:pt idx="632">
                  <c:v>44816</c:v>
                </c:pt>
                <c:pt idx="633">
                  <c:v>44817</c:v>
                </c:pt>
                <c:pt idx="634">
                  <c:v>44818</c:v>
                </c:pt>
                <c:pt idx="635">
                  <c:v>44819</c:v>
                </c:pt>
                <c:pt idx="636">
                  <c:v>44820</c:v>
                </c:pt>
                <c:pt idx="637">
                  <c:v>44821</c:v>
                </c:pt>
                <c:pt idx="638">
                  <c:v>44822</c:v>
                </c:pt>
                <c:pt idx="639">
                  <c:v>44823</c:v>
                </c:pt>
                <c:pt idx="640">
                  <c:v>44824</c:v>
                </c:pt>
                <c:pt idx="641">
                  <c:v>44825</c:v>
                </c:pt>
                <c:pt idx="642">
                  <c:v>44826</c:v>
                </c:pt>
                <c:pt idx="643">
                  <c:v>44827</c:v>
                </c:pt>
                <c:pt idx="644">
                  <c:v>44828</c:v>
                </c:pt>
                <c:pt idx="645">
                  <c:v>44829</c:v>
                </c:pt>
                <c:pt idx="646">
                  <c:v>44830</c:v>
                </c:pt>
                <c:pt idx="647">
                  <c:v>44831</c:v>
                </c:pt>
                <c:pt idx="648">
                  <c:v>44832</c:v>
                </c:pt>
                <c:pt idx="649">
                  <c:v>44833</c:v>
                </c:pt>
                <c:pt idx="650">
                  <c:v>44834</c:v>
                </c:pt>
                <c:pt idx="651">
                  <c:v>44835</c:v>
                </c:pt>
                <c:pt idx="652">
                  <c:v>44836</c:v>
                </c:pt>
                <c:pt idx="653">
                  <c:v>44837</c:v>
                </c:pt>
                <c:pt idx="654">
                  <c:v>44838</c:v>
                </c:pt>
                <c:pt idx="655">
                  <c:v>44839</c:v>
                </c:pt>
              </c:numCache>
            </c:numRef>
          </c:cat>
          <c:val>
            <c:numRef>
              <c:f>'6TH SLIDE'!$B$5:$B$660</c:f>
              <c:numCache>
                <c:formatCode>General</c:formatCode>
                <c:ptCount val="656"/>
                <c:pt idx="0">
                  <c:v>95683</c:v>
                </c:pt>
                <c:pt idx="1">
                  <c:v>87491</c:v>
                </c:pt>
                <c:pt idx="2">
                  <c:v>79428</c:v>
                </c:pt>
                <c:pt idx="3">
                  <c:v>89945</c:v>
                </c:pt>
                <c:pt idx="4">
                  <c:v>90046</c:v>
                </c:pt>
                <c:pt idx="5">
                  <c:v>88785</c:v>
                </c:pt>
                <c:pt idx="6">
                  <c:v>86079</c:v>
                </c:pt>
                <c:pt idx="7">
                  <c:v>75865</c:v>
                </c:pt>
                <c:pt idx="8">
                  <c:v>71538</c:v>
                </c:pt>
                <c:pt idx="9">
                  <c:v>69972</c:v>
                </c:pt>
                <c:pt idx="10">
                  <c:v>81717</c:v>
                </c:pt>
                <c:pt idx="11">
                  <c:v>83781</c:v>
                </c:pt>
                <c:pt idx="12">
                  <c:v>85117</c:v>
                </c:pt>
                <c:pt idx="13">
                  <c:v>75399</c:v>
                </c:pt>
                <c:pt idx="14">
                  <c:v>70826</c:v>
                </c:pt>
                <c:pt idx="15">
                  <c:v>69200</c:v>
                </c:pt>
                <c:pt idx="16">
                  <c:v>72437</c:v>
                </c:pt>
                <c:pt idx="17">
                  <c:v>82714</c:v>
                </c:pt>
                <c:pt idx="18">
                  <c:v>87836</c:v>
                </c:pt>
                <c:pt idx="19">
                  <c:v>87806</c:v>
                </c:pt>
                <c:pt idx="20">
                  <c:v>67594</c:v>
                </c:pt>
                <c:pt idx="21">
                  <c:v>105022</c:v>
                </c:pt>
                <c:pt idx="22">
                  <c:v>76501</c:v>
                </c:pt>
                <c:pt idx="23">
                  <c:v>74361</c:v>
                </c:pt>
                <c:pt idx="24">
                  <c:v>82211</c:v>
                </c:pt>
                <c:pt idx="25">
                  <c:v>87302</c:v>
                </c:pt>
                <c:pt idx="26">
                  <c:v>86391</c:v>
                </c:pt>
                <c:pt idx="27">
                  <c:v>82619</c:v>
                </c:pt>
                <c:pt idx="28">
                  <c:v>85635</c:v>
                </c:pt>
                <c:pt idx="29">
                  <c:v>75258</c:v>
                </c:pt>
                <c:pt idx="30">
                  <c:v>64850</c:v>
                </c:pt>
                <c:pt idx="31">
                  <c:v>74824</c:v>
                </c:pt>
                <c:pt idx="32">
                  <c:v>81729</c:v>
                </c:pt>
                <c:pt idx="33">
                  <c:v>76528</c:v>
                </c:pt>
                <c:pt idx="34">
                  <c:v>75819</c:v>
                </c:pt>
                <c:pt idx="35">
                  <c:v>73224</c:v>
                </c:pt>
                <c:pt idx="36">
                  <c:v>66994</c:v>
                </c:pt>
                <c:pt idx="37">
                  <c:v>58697</c:v>
                </c:pt>
                <c:pt idx="38">
                  <c:v>76190</c:v>
                </c:pt>
                <c:pt idx="39">
                  <c:v>80057</c:v>
                </c:pt>
                <c:pt idx="40">
                  <c:v>82905</c:v>
                </c:pt>
                <c:pt idx="41">
                  <c:v>75885</c:v>
                </c:pt>
                <c:pt idx="42">
                  <c:v>74402</c:v>
                </c:pt>
                <c:pt idx="43">
                  <c:v>67451</c:v>
                </c:pt>
                <c:pt idx="44">
                  <c:v>65898</c:v>
                </c:pt>
                <c:pt idx="45">
                  <c:v>69339</c:v>
                </c:pt>
                <c:pt idx="46">
                  <c:v>77146</c:v>
                </c:pt>
                <c:pt idx="47">
                  <c:v>72842</c:v>
                </c:pt>
                <c:pt idx="48">
                  <c:v>68277</c:v>
                </c:pt>
                <c:pt idx="49">
                  <c:v>69996</c:v>
                </c:pt>
                <c:pt idx="50">
                  <c:v>66095</c:v>
                </c:pt>
                <c:pt idx="51">
                  <c:v>59623</c:v>
                </c:pt>
                <c:pt idx="52">
                  <c:v>68022</c:v>
                </c:pt>
                <c:pt idx="53">
                  <c:v>70879</c:v>
                </c:pt>
                <c:pt idx="54">
                  <c:v>65022</c:v>
                </c:pt>
                <c:pt idx="55">
                  <c:v>66952</c:v>
                </c:pt>
                <c:pt idx="56">
                  <c:v>63054</c:v>
                </c:pt>
                <c:pt idx="57">
                  <c:v>58728</c:v>
                </c:pt>
                <c:pt idx="58">
                  <c:v>59366</c:v>
                </c:pt>
                <c:pt idx="59">
                  <c:v>68763</c:v>
                </c:pt>
                <c:pt idx="60">
                  <c:v>69461</c:v>
                </c:pt>
                <c:pt idx="61">
                  <c:v>66741</c:v>
                </c:pt>
                <c:pt idx="62">
                  <c:v>67263</c:v>
                </c:pt>
                <c:pt idx="63">
                  <c:v>62696</c:v>
                </c:pt>
                <c:pt idx="64">
                  <c:v>67390</c:v>
                </c:pt>
                <c:pt idx="65">
                  <c:v>67372</c:v>
                </c:pt>
                <c:pt idx="66">
                  <c:v>73593</c:v>
                </c:pt>
                <c:pt idx="67">
                  <c:v>76531</c:v>
                </c:pt>
                <c:pt idx="68">
                  <c:v>75999</c:v>
                </c:pt>
                <c:pt idx="69">
                  <c:v>74901</c:v>
                </c:pt>
                <c:pt idx="70">
                  <c:v>69956</c:v>
                </c:pt>
                <c:pt idx="71">
                  <c:v>67983</c:v>
                </c:pt>
                <c:pt idx="72">
                  <c:v>69107</c:v>
                </c:pt>
                <c:pt idx="73">
                  <c:v>76536</c:v>
                </c:pt>
                <c:pt idx="74">
                  <c:v>80715</c:v>
                </c:pt>
                <c:pt idx="75">
                  <c:v>81080</c:v>
                </c:pt>
                <c:pt idx="76">
                  <c:v>81141</c:v>
                </c:pt>
                <c:pt idx="77">
                  <c:v>77423</c:v>
                </c:pt>
                <c:pt idx="78">
                  <c:v>77361</c:v>
                </c:pt>
                <c:pt idx="79">
                  <c:v>79423</c:v>
                </c:pt>
                <c:pt idx="80">
                  <c:v>83092</c:v>
                </c:pt>
                <c:pt idx="81">
                  <c:v>89908</c:v>
                </c:pt>
                <c:pt idx="82">
                  <c:v>91771</c:v>
                </c:pt>
                <c:pt idx="83">
                  <c:v>93760</c:v>
                </c:pt>
                <c:pt idx="84">
                  <c:v>88662</c:v>
                </c:pt>
                <c:pt idx="85">
                  <c:v>90727</c:v>
                </c:pt>
                <c:pt idx="86">
                  <c:v>93783</c:v>
                </c:pt>
                <c:pt idx="87">
                  <c:v>102250</c:v>
                </c:pt>
                <c:pt idx="88">
                  <c:v>115452</c:v>
                </c:pt>
                <c:pt idx="89">
                  <c:v>120266</c:v>
                </c:pt>
                <c:pt idx="90">
                  <c:v>121670</c:v>
                </c:pt>
                <c:pt idx="91">
                  <c:v>119759</c:v>
                </c:pt>
                <c:pt idx="92">
                  <c:v>125149</c:v>
                </c:pt>
                <c:pt idx="93">
                  <c:v>120678</c:v>
                </c:pt>
                <c:pt idx="94">
                  <c:v>134199</c:v>
                </c:pt>
                <c:pt idx="95">
                  <c:v>146519</c:v>
                </c:pt>
                <c:pt idx="96">
                  <c:v>154956</c:v>
                </c:pt>
                <c:pt idx="97">
                  <c:v>156540</c:v>
                </c:pt>
                <c:pt idx="98">
                  <c:v>152979</c:v>
                </c:pt>
                <c:pt idx="99">
                  <c:v>162439</c:v>
                </c:pt>
                <c:pt idx="100">
                  <c:v>152987</c:v>
                </c:pt>
                <c:pt idx="101">
                  <c:v>161275</c:v>
                </c:pt>
                <c:pt idx="102">
                  <c:v>183318</c:v>
                </c:pt>
                <c:pt idx="103">
                  <c:v>198573</c:v>
                </c:pt>
                <c:pt idx="104">
                  <c:v>210212</c:v>
                </c:pt>
                <c:pt idx="105">
                  <c:v>209025</c:v>
                </c:pt>
                <c:pt idx="106">
                  <c:v>223965</c:v>
                </c:pt>
                <c:pt idx="107">
                  <c:v>209385</c:v>
                </c:pt>
                <c:pt idx="108">
                  <c:v>246446</c:v>
                </c:pt>
                <c:pt idx="109">
                  <c:v>268500</c:v>
                </c:pt>
                <c:pt idx="110">
                  <c:v>279767</c:v>
                </c:pt>
                <c:pt idx="111">
                  <c:v>293212</c:v>
                </c:pt>
                <c:pt idx="112">
                  <c:v>289575</c:v>
                </c:pt>
                <c:pt idx="113">
                  <c:v>305973</c:v>
                </c:pt>
                <c:pt idx="114">
                  <c:v>302262</c:v>
                </c:pt>
                <c:pt idx="115">
                  <c:v>332476</c:v>
                </c:pt>
                <c:pt idx="116">
                  <c:v>356169</c:v>
                </c:pt>
                <c:pt idx="117">
                  <c:v>372419</c:v>
                </c:pt>
                <c:pt idx="118">
                  <c:v>388743</c:v>
                </c:pt>
                <c:pt idx="119">
                  <c:v>408503</c:v>
                </c:pt>
                <c:pt idx="120">
                  <c:v>415208</c:v>
                </c:pt>
                <c:pt idx="121">
                  <c:v>399993</c:v>
                </c:pt>
                <c:pt idx="122">
                  <c:v>448106</c:v>
                </c:pt>
                <c:pt idx="123">
                  <c:v>472672</c:v>
                </c:pt>
                <c:pt idx="124">
                  <c:v>482726</c:v>
                </c:pt>
                <c:pt idx="125">
                  <c:v>486087</c:v>
                </c:pt>
                <c:pt idx="126">
                  <c:v>473423</c:v>
                </c:pt>
                <c:pt idx="127">
                  <c:v>473472</c:v>
                </c:pt>
                <c:pt idx="128">
                  <c:v>441896</c:v>
                </c:pt>
                <c:pt idx="129">
                  <c:v>490011</c:v>
                </c:pt>
                <c:pt idx="130">
                  <c:v>508677</c:v>
                </c:pt>
                <c:pt idx="131">
                  <c:v>511878</c:v>
                </c:pt>
                <c:pt idx="132">
                  <c:v>518443</c:v>
                </c:pt>
                <c:pt idx="133">
                  <c:v>498588</c:v>
                </c:pt>
                <c:pt idx="134">
                  <c:v>476473</c:v>
                </c:pt>
                <c:pt idx="135">
                  <c:v>459438</c:v>
                </c:pt>
                <c:pt idx="136">
                  <c:v>486835</c:v>
                </c:pt>
                <c:pt idx="137">
                  <c:v>519141</c:v>
                </c:pt>
                <c:pt idx="138">
                  <c:v>524384</c:v>
                </c:pt>
                <c:pt idx="139">
                  <c:v>505039</c:v>
                </c:pt>
                <c:pt idx="140">
                  <c:v>498754</c:v>
                </c:pt>
                <c:pt idx="141">
                  <c:v>456188</c:v>
                </c:pt>
                <c:pt idx="142">
                  <c:v>419374</c:v>
                </c:pt>
                <c:pt idx="143">
                  <c:v>443263</c:v>
                </c:pt>
                <c:pt idx="144">
                  <c:v>452256</c:v>
                </c:pt>
                <c:pt idx="145">
                  <c:v>430889</c:v>
                </c:pt>
                <c:pt idx="146">
                  <c:v>399288</c:v>
                </c:pt>
                <c:pt idx="147">
                  <c:v>382899</c:v>
                </c:pt>
                <c:pt idx="148">
                  <c:v>355918</c:v>
                </c:pt>
                <c:pt idx="149">
                  <c:v>347055</c:v>
                </c:pt>
                <c:pt idx="150">
                  <c:v>352248</c:v>
                </c:pt>
                <c:pt idx="151">
                  <c:v>364244</c:v>
                </c:pt>
                <c:pt idx="152">
                  <c:v>346569</c:v>
                </c:pt>
                <c:pt idx="153">
                  <c:v>344412</c:v>
                </c:pt>
                <c:pt idx="154">
                  <c:v>320826</c:v>
                </c:pt>
                <c:pt idx="155">
                  <c:v>295838</c:v>
                </c:pt>
                <c:pt idx="156">
                  <c:v>276645</c:v>
                </c:pt>
                <c:pt idx="157">
                  <c:v>292337</c:v>
                </c:pt>
                <c:pt idx="158">
                  <c:v>291554</c:v>
                </c:pt>
                <c:pt idx="159">
                  <c:v>270752</c:v>
                </c:pt>
                <c:pt idx="160">
                  <c:v>257599</c:v>
                </c:pt>
                <c:pt idx="161">
                  <c:v>241087</c:v>
                </c:pt>
                <c:pt idx="162">
                  <c:v>227727</c:v>
                </c:pt>
                <c:pt idx="163">
                  <c:v>203511</c:v>
                </c:pt>
                <c:pt idx="164">
                  <c:v>206374</c:v>
                </c:pt>
                <c:pt idx="165">
                  <c:v>211976</c:v>
                </c:pt>
                <c:pt idx="166">
                  <c:v>210728</c:v>
                </c:pt>
                <c:pt idx="167">
                  <c:v>194865</c:v>
                </c:pt>
                <c:pt idx="168">
                  <c:v>181830</c:v>
                </c:pt>
                <c:pt idx="169">
                  <c:v>165034</c:v>
                </c:pt>
                <c:pt idx="170">
                  <c:v>148164</c:v>
                </c:pt>
                <c:pt idx="171">
                  <c:v>160590</c:v>
                </c:pt>
                <c:pt idx="172">
                  <c:v>166855</c:v>
                </c:pt>
                <c:pt idx="173">
                  <c:v>165480</c:v>
                </c:pt>
                <c:pt idx="174">
                  <c:v>158488</c:v>
                </c:pt>
                <c:pt idx="175">
                  <c:v>146869</c:v>
                </c:pt>
                <c:pt idx="176">
                  <c:v>139589</c:v>
                </c:pt>
                <c:pt idx="177">
                  <c:v>131058</c:v>
                </c:pt>
                <c:pt idx="178">
                  <c:v>133305</c:v>
                </c:pt>
                <c:pt idx="179">
                  <c:v>139850</c:v>
                </c:pt>
                <c:pt idx="180">
                  <c:v>142901</c:v>
                </c:pt>
                <c:pt idx="181">
                  <c:v>137084</c:v>
                </c:pt>
                <c:pt idx="182">
                  <c:v>127923</c:v>
                </c:pt>
                <c:pt idx="183">
                  <c:v>130772</c:v>
                </c:pt>
                <c:pt idx="184">
                  <c:v>119098</c:v>
                </c:pt>
                <c:pt idx="185">
                  <c:v>133434</c:v>
                </c:pt>
                <c:pt idx="186">
                  <c:v>136889</c:v>
                </c:pt>
                <c:pt idx="187">
                  <c:v>142943</c:v>
                </c:pt>
                <c:pt idx="188">
                  <c:v>135773</c:v>
                </c:pt>
                <c:pt idx="189">
                  <c:v>130843</c:v>
                </c:pt>
                <c:pt idx="190">
                  <c:v>136872</c:v>
                </c:pt>
                <c:pt idx="191">
                  <c:v>130782</c:v>
                </c:pt>
                <c:pt idx="192">
                  <c:v>141401</c:v>
                </c:pt>
                <c:pt idx="193">
                  <c:v>149193</c:v>
                </c:pt>
                <c:pt idx="194">
                  <c:v>155052</c:v>
                </c:pt>
                <c:pt idx="195">
                  <c:v>150260</c:v>
                </c:pt>
                <c:pt idx="196">
                  <c:v>140567</c:v>
                </c:pt>
                <c:pt idx="197">
                  <c:v>145243</c:v>
                </c:pt>
                <c:pt idx="198">
                  <c:v>150688</c:v>
                </c:pt>
                <c:pt idx="199">
                  <c:v>164341</c:v>
                </c:pt>
                <c:pt idx="200">
                  <c:v>172866</c:v>
                </c:pt>
                <c:pt idx="201">
                  <c:v>180785</c:v>
                </c:pt>
                <c:pt idx="202">
                  <c:v>179417</c:v>
                </c:pt>
                <c:pt idx="203">
                  <c:v>169000</c:v>
                </c:pt>
                <c:pt idx="204">
                  <c:v>173100</c:v>
                </c:pt>
                <c:pt idx="205">
                  <c:v>176970</c:v>
                </c:pt>
                <c:pt idx="206">
                  <c:v>196591</c:v>
                </c:pt>
                <c:pt idx="207">
                  <c:v>209046</c:v>
                </c:pt>
                <c:pt idx="208">
                  <c:v>221004</c:v>
                </c:pt>
                <c:pt idx="209">
                  <c:v>210409</c:v>
                </c:pt>
                <c:pt idx="210">
                  <c:v>201503</c:v>
                </c:pt>
                <c:pt idx="211">
                  <c:v>192777</c:v>
                </c:pt>
                <c:pt idx="212">
                  <c:v>180853</c:v>
                </c:pt>
                <c:pt idx="213">
                  <c:v>220405</c:v>
                </c:pt>
                <c:pt idx="214">
                  <c:v>201695</c:v>
                </c:pt>
                <c:pt idx="215">
                  <c:v>204233</c:v>
                </c:pt>
                <c:pt idx="216">
                  <c:v>276808</c:v>
                </c:pt>
                <c:pt idx="217">
                  <c:v>210010</c:v>
                </c:pt>
                <c:pt idx="218">
                  <c:v>235316</c:v>
                </c:pt>
                <c:pt idx="219">
                  <c:v>215050</c:v>
                </c:pt>
                <c:pt idx="220">
                  <c:v>267974</c:v>
                </c:pt>
                <c:pt idx="221">
                  <c:v>273807</c:v>
                </c:pt>
                <c:pt idx="222">
                  <c:v>274918</c:v>
                </c:pt>
                <c:pt idx="223">
                  <c:v>257564</c:v>
                </c:pt>
                <c:pt idx="224">
                  <c:v>242391</c:v>
                </c:pt>
                <c:pt idx="225">
                  <c:v>256861</c:v>
                </c:pt>
                <c:pt idx="226">
                  <c:v>227018</c:v>
                </c:pt>
                <c:pt idx="227">
                  <c:v>284213</c:v>
                </c:pt>
                <c:pt idx="228">
                  <c:v>284192</c:v>
                </c:pt>
                <c:pt idx="229">
                  <c:v>283821</c:v>
                </c:pt>
                <c:pt idx="230">
                  <c:v>279782</c:v>
                </c:pt>
                <c:pt idx="231">
                  <c:v>260016</c:v>
                </c:pt>
                <c:pt idx="232">
                  <c:v>256183</c:v>
                </c:pt>
                <c:pt idx="233">
                  <c:v>240859</c:v>
                </c:pt>
                <c:pt idx="234">
                  <c:v>271416</c:v>
                </c:pt>
                <c:pt idx="235">
                  <c:v>292960</c:v>
                </c:pt>
                <c:pt idx="236">
                  <c:v>266390</c:v>
                </c:pt>
                <c:pt idx="237">
                  <c:v>295047</c:v>
                </c:pt>
                <c:pt idx="238">
                  <c:v>253742</c:v>
                </c:pt>
                <c:pt idx="239">
                  <c:v>256938</c:v>
                </c:pt>
                <c:pt idx="240">
                  <c:v>240884</c:v>
                </c:pt>
                <c:pt idx="241">
                  <c:v>276031</c:v>
                </c:pt>
                <c:pt idx="242">
                  <c:v>263367</c:v>
                </c:pt>
                <c:pt idx="243">
                  <c:v>268505</c:v>
                </c:pt>
                <c:pt idx="244">
                  <c:v>264448</c:v>
                </c:pt>
                <c:pt idx="245">
                  <c:v>243423</c:v>
                </c:pt>
                <c:pt idx="246">
                  <c:v>233053</c:v>
                </c:pt>
                <c:pt idx="247">
                  <c:v>228892</c:v>
                </c:pt>
                <c:pt idx="248">
                  <c:v>265747</c:v>
                </c:pt>
                <c:pt idx="249">
                  <c:v>282764</c:v>
                </c:pt>
                <c:pt idx="250">
                  <c:v>278109</c:v>
                </c:pt>
                <c:pt idx="251">
                  <c:v>272094</c:v>
                </c:pt>
                <c:pt idx="252">
                  <c:v>253974</c:v>
                </c:pt>
                <c:pt idx="253">
                  <c:v>239370</c:v>
                </c:pt>
                <c:pt idx="254">
                  <c:v>236441</c:v>
                </c:pt>
                <c:pt idx="255">
                  <c:v>239579</c:v>
                </c:pt>
                <c:pt idx="256">
                  <c:v>261677</c:v>
                </c:pt>
                <c:pt idx="257">
                  <c:v>246910</c:v>
                </c:pt>
                <c:pt idx="258">
                  <c:v>247312</c:v>
                </c:pt>
                <c:pt idx="259">
                  <c:v>220000</c:v>
                </c:pt>
                <c:pt idx="260">
                  <c:v>226466</c:v>
                </c:pt>
                <c:pt idx="261">
                  <c:v>198689</c:v>
                </c:pt>
                <c:pt idx="262">
                  <c:v>218140</c:v>
                </c:pt>
                <c:pt idx="263">
                  <c:v>238042</c:v>
                </c:pt>
                <c:pt idx="264">
                  <c:v>224247</c:v>
                </c:pt>
                <c:pt idx="265">
                  <c:v>212043</c:v>
                </c:pt>
                <c:pt idx="266">
                  <c:v>200416</c:v>
                </c:pt>
                <c:pt idx="267">
                  <c:v>185704</c:v>
                </c:pt>
                <c:pt idx="268">
                  <c:v>188182</c:v>
                </c:pt>
                <c:pt idx="269">
                  <c:v>194635</c:v>
                </c:pt>
                <c:pt idx="270">
                  <c:v>197646</c:v>
                </c:pt>
                <c:pt idx="271">
                  <c:v>199706</c:v>
                </c:pt>
                <c:pt idx="272">
                  <c:v>191516</c:v>
                </c:pt>
                <c:pt idx="273">
                  <c:v>181368</c:v>
                </c:pt>
                <c:pt idx="274">
                  <c:v>172787</c:v>
                </c:pt>
                <c:pt idx="275">
                  <c:v>170591</c:v>
                </c:pt>
                <c:pt idx="276">
                  <c:v>178443</c:v>
                </c:pt>
                <c:pt idx="277">
                  <c:v>178775</c:v>
                </c:pt>
                <c:pt idx="278">
                  <c:v>178314</c:v>
                </c:pt>
                <c:pt idx="279">
                  <c:v>169547</c:v>
                </c:pt>
                <c:pt idx="280">
                  <c:v>159823</c:v>
                </c:pt>
                <c:pt idx="281">
                  <c:v>157642</c:v>
                </c:pt>
                <c:pt idx="282">
                  <c:v>142674</c:v>
                </c:pt>
                <c:pt idx="283">
                  <c:v>140296</c:v>
                </c:pt>
                <c:pt idx="284">
                  <c:v>151965</c:v>
                </c:pt>
                <c:pt idx="285">
                  <c:v>160806</c:v>
                </c:pt>
                <c:pt idx="286">
                  <c:v>152979</c:v>
                </c:pt>
                <c:pt idx="287">
                  <c:v>136469</c:v>
                </c:pt>
                <c:pt idx="288">
                  <c:v>127549</c:v>
                </c:pt>
                <c:pt idx="289">
                  <c:v>124327</c:v>
                </c:pt>
                <c:pt idx="290">
                  <c:v>131803</c:v>
                </c:pt>
                <c:pt idx="291">
                  <c:v>164972</c:v>
                </c:pt>
                <c:pt idx="292">
                  <c:v>133005</c:v>
                </c:pt>
                <c:pt idx="293">
                  <c:v>133769</c:v>
                </c:pt>
                <c:pt idx="294">
                  <c:v>120802</c:v>
                </c:pt>
                <c:pt idx="295">
                  <c:v>120147</c:v>
                </c:pt>
                <c:pt idx="296">
                  <c:v>112202</c:v>
                </c:pt>
                <c:pt idx="297">
                  <c:v>127308</c:v>
                </c:pt>
                <c:pt idx="298">
                  <c:v>128171</c:v>
                </c:pt>
                <c:pt idx="299">
                  <c:v>127417</c:v>
                </c:pt>
                <c:pt idx="300">
                  <c:v>122016</c:v>
                </c:pt>
                <c:pt idx="301">
                  <c:v>109193</c:v>
                </c:pt>
                <c:pt idx="302">
                  <c:v>109844</c:v>
                </c:pt>
                <c:pt idx="303">
                  <c:v>105576</c:v>
                </c:pt>
                <c:pt idx="304">
                  <c:v>117281</c:v>
                </c:pt>
                <c:pt idx="305">
                  <c:v>117628</c:v>
                </c:pt>
                <c:pt idx="306">
                  <c:v>112087</c:v>
                </c:pt>
                <c:pt idx="307">
                  <c:v>116630</c:v>
                </c:pt>
                <c:pt idx="308">
                  <c:v>103483</c:v>
                </c:pt>
                <c:pt idx="309">
                  <c:v>102280</c:v>
                </c:pt>
                <c:pt idx="310">
                  <c:v>94041</c:v>
                </c:pt>
                <c:pt idx="311">
                  <c:v>105815</c:v>
                </c:pt>
                <c:pt idx="312">
                  <c:v>111940</c:v>
                </c:pt>
                <c:pt idx="313">
                  <c:v>108456</c:v>
                </c:pt>
                <c:pt idx="314">
                  <c:v>107716</c:v>
                </c:pt>
                <c:pt idx="315">
                  <c:v>95838</c:v>
                </c:pt>
                <c:pt idx="316">
                  <c:v>115023</c:v>
                </c:pt>
                <c:pt idx="317">
                  <c:v>92862</c:v>
                </c:pt>
                <c:pt idx="318">
                  <c:v>106579</c:v>
                </c:pt>
                <c:pt idx="319">
                  <c:v>109745</c:v>
                </c:pt>
                <c:pt idx="320">
                  <c:v>107527</c:v>
                </c:pt>
                <c:pt idx="321">
                  <c:v>99557</c:v>
                </c:pt>
                <c:pt idx="322">
                  <c:v>96626</c:v>
                </c:pt>
                <c:pt idx="323">
                  <c:v>91322</c:v>
                </c:pt>
                <c:pt idx="324">
                  <c:v>90868</c:v>
                </c:pt>
                <c:pt idx="325">
                  <c:v>100592</c:v>
                </c:pt>
                <c:pt idx="326">
                  <c:v>102859</c:v>
                </c:pt>
                <c:pt idx="327">
                  <c:v>96885</c:v>
                </c:pt>
                <c:pt idx="328">
                  <c:v>95518</c:v>
                </c:pt>
                <c:pt idx="329">
                  <c:v>85909</c:v>
                </c:pt>
                <c:pt idx="330">
                  <c:v>82823</c:v>
                </c:pt>
                <c:pt idx="331">
                  <c:v>84409</c:v>
                </c:pt>
                <c:pt idx="332">
                  <c:v>87966</c:v>
                </c:pt>
                <c:pt idx="333">
                  <c:v>95946</c:v>
                </c:pt>
                <c:pt idx="334">
                  <c:v>94194</c:v>
                </c:pt>
                <c:pt idx="335">
                  <c:v>90144</c:v>
                </c:pt>
                <c:pt idx="336">
                  <c:v>88486</c:v>
                </c:pt>
                <c:pt idx="337">
                  <c:v>80461</c:v>
                </c:pt>
                <c:pt idx="338">
                  <c:v>79769</c:v>
                </c:pt>
                <c:pt idx="339">
                  <c:v>122268</c:v>
                </c:pt>
                <c:pt idx="340">
                  <c:v>94512</c:v>
                </c:pt>
                <c:pt idx="341">
                  <c:v>92959</c:v>
                </c:pt>
                <c:pt idx="342">
                  <c:v>90791</c:v>
                </c:pt>
                <c:pt idx="343">
                  <c:v>88056</c:v>
                </c:pt>
                <c:pt idx="344">
                  <c:v>79203</c:v>
                </c:pt>
                <c:pt idx="345">
                  <c:v>80261</c:v>
                </c:pt>
                <c:pt idx="346">
                  <c:v>90591</c:v>
                </c:pt>
                <c:pt idx="347">
                  <c:v>91890</c:v>
                </c:pt>
                <c:pt idx="348">
                  <c:v>87012</c:v>
                </c:pt>
                <c:pt idx="349">
                  <c:v>81703</c:v>
                </c:pt>
                <c:pt idx="350">
                  <c:v>74910</c:v>
                </c:pt>
                <c:pt idx="351">
                  <c:v>86989</c:v>
                </c:pt>
                <c:pt idx="352">
                  <c:v>75500</c:v>
                </c:pt>
                <c:pt idx="353">
                  <c:v>87745</c:v>
                </c:pt>
                <c:pt idx="354">
                  <c:v>86158</c:v>
                </c:pt>
                <c:pt idx="355">
                  <c:v>83844</c:v>
                </c:pt>
                <c:pt idx="356">
                  <c:v>80833</c:v>
                </c:pt>
                <c:pt idx="357">
                  <c:v>77778</c:v>
                </c:pt>
                <c:pt idx="358">
                  <c:v>71937</c:v>
                </c:pt>
                <c:pt idx="359">
                  <c:v>70809</c:v>
                </c:pt>
                <c:pt idx="360">
                  <c:v>82112</c:v>
                </c:pt>
                <c:pt idx="361">
                  <c:v>79903</c:v>
                </c:pt>
                <c:pt idx="362">
                  <c:v>95392</c:v>
                </c:pt>
                <c:pt idx="363">
                  <c:v>67502</c:v>
                </c:pt>
                <c:pt idx="364">
                  <c:v>69937</c:v>
                </c:pt>
                <c:pt idx="365">
                  <c:v>74681</c:v>
                </c:pt>
                <c:pt idx="366">
                  <c:v>66235</c:v>
                </c:pt>
                <c:pt idx="367">
                  <c:v>75179</c:v>
                </c:pt>
                <c:pt idx="368">
                  <c:v>75391</c:v>
                </c:pt>
                <c:pt idx="369">
                  <c:v>71961</c:v>
                </c:pt>
                <c:pt idx="370">
                  <c:v>73878</c:v>
                </c:pt>
                <c:pt idx="371">
                  <c:v>70576</c:v>
                </c:pt>
                <c:pt idx="372">
                  <c:v>67453</c:v>
                </c:pt>
                <c:pt idx="373">
                  <c:v>74584</c:v>
                </c:pt>
                <c:pt idx="374">
                  <c:v>89463</c:v>
                </c:pt>
                <c:pt idx="375">
                  <c:v>101144</c:v>
                </c:pt>
                <c:pt idx="376">
                  <c:v>117579</c:v>
                </c:pt>
                <c:pt idx="377">
                  <c:v>119686</c:v>
                </c:pt>
                <c:pt idx="378">
                  <c:v>118047</c:v>
                </c:pt>
                <c:pt idx="379">
                  <c:v>119515</c:v>
                </c:pt>
                <c:pt idx="380">
                  <c:v>141985</c:v>
                </c:pt>
                <c:pt idx="381">
                  <c:v>189468</c:v>
                </c:pt>
                <c:pt idx="382">
                  <c:v>249097</c:v>
                </c:pt>
                <c:pt idx="383">
                  <c:v>301989</c:v>
                </c:pt>
                <c:pt idx="384">
                  <c:v>318622</c:v>
                </c:pt>
                <c:pt idx="385">
                  <c:v>357486</c:v>
                </c:pt>
                <c:pt idx="386">
                  <c:v>374575</c:v>
                </c:pt>
                <c:pt idx="387">
                  <c:v>404322</c:v>
                </c:pt>
                <c:pt idx="388">
                  <c:v>424650</c:v>
                </c:pt>
                <c:pt idx="389">
                  <c:v>562333</c:v>
                </c:pt>
                <c:pt idx="390">
                  <c:v>520984</c:v>
                </c:pt>
                <c:pt idx="391">
                  <c:v>531898</c:v>
                </c:pt>
                <c:pt idx="392">
                  <c:v>563710</c:v>
                </c:pt>
                <c:pt idx="393">
                  <c:v>506354</c:v>
                </c:pt>
                <c:pt idx="394">
                  <c:v>460188</c:v>
                </c:pt>
                <c:pt idx="395">
                  <c:v>572159</c:v>
                </c:pt>
                <c:pt idx="396">
                  <c:v>848472</c:v>
                </c:pt>
                <c:pt idx="397">
                  <c:v>714691</c:v>
                </c:pt>
                <c:pt idx="398">
                  <c:v>719979</c:v>
                </c:pt>
                <c:pt idx="399">
                  <c:v>681367</c:v>
                </c:pt>
                <c:pt idx="400">
                  <c:v>600566</c:v>
                </c:pt>
                <c:pt idx="401">
                  <c:v>755093</c:v>
                </c:pt>
                <c:pt idx="402">
                  <c:v>708825</c:v>
                </c:pt>
                <c:pt idx="403">
                  <c:v>752401</c:v>
                </c:pt>
                <c:pt idx="404">
                  <c:v>701933</c:v>
                </c:pt>
                <c:pt idx="405">
                  <c:v>679392</c:v>
                </c:pt>
                <c:pt idx="406">
                  <c:v>671759</c:v>
                </c:pt>
                <c:pt idx="407">
                  <c:v>677627</c:v>
                </c:pt>
                <c:pt idx="408">
                  <c:v>621777</c:v>
                </c:pt>
                <c:pt idx="409">
                  <c:v>666083</c:v>
                </c:pt>
                <c:pt idx="410">
                  <c:v>708025</c:v>
                </c:pt>
                <c:pt idx="411">
                  <c:v>688747</c:v>
                </c:pt>
                <c:pt idx="412">
                  <c:v>628922</c:v>
                </c:pt>
                <c:pt idx="413">
                  <c:v>577349</c:v>
                </c:pt>
                <c:pt idx="414">
                  <c:v>584120</c:v>
                </c:pt>
                <c:pt idx="415">
                  <c:v>563531</c:v>
                </c:pt>
                <c:pt idx="416">
                  <c:v>631818</c:v>
                </c:pt>
                <c:pt idx="417">
                  <c:v>635865</c:v>
                </c:pt>
                <c:pt idx="418">
                  <c:v>602539</c:v>
                </c:pt>
                <c:pt idx="419">
                  <c:v>576334</c:v>
                </c:pt>
                <c:pt idx="420">
                  <c:v>511404</c:v>
                </c:pt>
                <c:pt idx="421">
                  <c:v>499045</c:v>
                </c:pt>
                <c:pt idx="422">
                  <c:v>484841</c:v>
                </c:pt>
                <c:pt idx="423">
                  <c:v>582977</c:v>
                </c:pt>
                <c:pt idx="424">
                  <c:v>594877</c:v>
                </c:pt>
                <c:pt idx="425">
                  <c:v>607549</c:v>
                </c:pt>
                <c:pt idx="426">
                  <c:v>563377</c:v>
                </c:pt>
                <c:pt idx="427">
                  <c:v>554899</c:v>
                </c:pt>
                <c:pt idx="428">
                  <c:v>500773</c:v>
                </c:pt>
                <c:pt idx="429">
                  <c:v>484388</c:v>
                </c:pt>
                <c:pt idx="430">
                  <c:v>621688</c:v>
                </c:pt>
                <c:pt idx="431">
                  <c:v>658548</c:v>
                </c:pt>
                <c:pt idx="432">
                  <c:v>602959</c:v>
                </c:pt>
                <c:pt idx="433">
                  <c:v>588248</c:v>
                </c:pt>
                <c:pt idx="434">
                  <c:v>642617</c:v>
                </c:pt>
                <c:pt idx="435">
                  <c:v>568258</c:v>
                </c:pt>
                <c:pt idx="436">
                  <c:v>583795</c:v>
                </c:pt>
                <c:pt idx="437">
                  <c:v>670614</c:v>
                </c:pt>
                <c:pt idx="438">
                  <c:v>714334</c:v>
                </c:pt>
                <c:pt idx="439">
                  <c:v>792049</c:v>
                </c:pt>
                <c:pt idx="440">
                  <c:v>745813</c:v>
                </c:pt>
                <c:pt idx="441">
                  <c:v>718785</c:v>
                </c:pt>
                <c:pt idx="442">
                  <c:v>653903</c:v>
                </c:pt>
                <c:pt idx="443">
                  <c:v>595777</c:v>
                </c:pt>
                <c:pt idx="444">
                  <c:v>787134</c:v>
                </c:pt>
                <c:pt idx="445">
                  <c:v>866612</c:v>
                </c:pt>
                <c:pt idx="446">
                  <c:v>755682</c:v>
                </c:pt>
                <c:pt idx="447">
                  <c:v>797483</c:v>
                </c:pt>
                <c:pt idx="448">
                  <c:v>1010000</c:v>
                </c:pt>
                <c:pt idx="449">
                  <c:v>713776</c:v>
                </c:pt>
                <c:pt idx="450">
                  <c:v>827040</c:v>
                </c:pt>
                <c:pt idx="451">
                  <c:v>786285</c:v>
                </c:pt>
                <c:pt idx="452">
                  <c:v>1100819</c:v>
                </c:pt>
                <c:pt idx="453">
                  <c:v>957237</c:v>
                </c:pt>
                <c:pt idx="454">
                  <c:v>757909</c:v>
                </c:pt>
                <c:pt idx="455">
                  <c:v>929431</c:v>
                </c:pt>
                <c:pt idx="456">
                  <c:v>527799</c:v>
                </c:pt>
                <c:pt idx="457">
                  <c:v>633157</c:v>
                </c:pt>
                <c:pt idx="458">
                  <c:v>891287</c:v>
                </c:pt>
                <c:pt idx="459">
                  <c:v>699886</c:v>
                </c:pt>
                <c:pt idx="460">
                  <c:v>625227</c:v>
                </c:pt>
                <c:pt idx="461">
                  <c:v>659151</c:v>
                </c:pt>
                <c:pt idx="462">
                  <c:v>625966</c:v>
                </c:pt>
                <c:pt idx="463">
                  <c:v>426697</c:v>
                </c:pt>
                <c:pt idx="464">
                  <c:v>747854</c:v>
                </c:pt>
                <c:pt idx="465">
                  <c:v>696210</c:v>
                </c:pt>
                <c:pt idx="466">
                  <c:v>565022</c:v>
                </c:pt>
                <c:pt idx="467">
                  <c:v>533620</c:v>
                </c:pt>
                <c:pt idx="468">
                  <c:v>501391</c:v>
                </c:pt>
                <c:pt idx="469">
                  <c:v>440234</c:v>
                </c:pt>
                <c:pt idx="470">
                  <c:v>366139</c:v>
                </c:pt>
                <c:pt idx="471">
                  <c:v>431918</c:v>
                </c:pt>
                <c:pt idx="472">
                  <c:v>493430</c:v>
                </c:pt>
                <c:pt idx="473">
                  <c:v>435152</c:v>
                </c:pt>
                <c:pt idx="474">
                  <c:v>450321</c:v>
                </c:pt>
                <c:pt idx="475">
                  <c:v>398798</c:v>
                </c:pt>
                <c:pt idx="476">
                  <c:v>340798</c:v>
                </c:pt>
                <c:pt idx="477">
                  <c:v>252398</c:v>
                </c:pt>
                <c:pt idx="478">
                  <c:v>384253</c:v>
                </c:pt>
                <c:pt idx="479">
                  <c:v>353506</c:v>
                </c:pt>
                <c:pt idx="480">
                  <c:v>342958</c:v>
                </c:pt>
                <c:pt idx="481">
                  <c:v>268981</c:v>
                </c:pt>
                <c:pt idx="482">
                  <c:v>307299</c:v>
                </c:pt>
                <c:pt idx="483">
                  <c:v>233748</c:v>
                </c:pt>
                <c:pt idx="484">
                  <c:v>169096</c:v>
                </c:pt>
                <c:pt idx="485">
                  <c:v>253888</c:v>
                </c:pt>
                <c:pt idx="486">
                  <c:v>235847</c:v>
                </c:pt>
                <c:pt idx="487">
                  <c:v>218535</c:v>
                </c:pt>
                <c:pt idx="488">
                  <c:v>227701</c:v>
                </c:pt>
                <c:pt idx="489">
                  <c:v>193780</c:v>
                </c:pt>
                <c:pt idx="490">
                  <c:v>191454</c:v>
                </c:pt>
                <c:pt idx="491">
                  <c:v>145194</c:v>
                </c:pt>
                <c:pt idx="492">
                  <c:v>168716</c:v>
                </c:pt>
                <c:pt idx="493">
                  <c:v>226371</c:v>
                </c:pt>
                <c:pt idx="494">
                  <c:v>110052</c:v>
                </c:pt>
                <c:pt idx="495">
                  <c:v>209668</c:v>
                </c:pt>
                <c:pt idx="496">
                  <c:v>142865</c:v>
                </c:pt>
                <c:pt idx="497">
                  <c:v>118145</c:v>
                </c:pt>
                <c:pt idx="498">
                  <c:v>98428</c:v>
                </c:pt>
                <c:pt idx="499">
                  <c:v>108327</c:v>
                </c:pt>
                <c:pt idx="500">
                  <c:v>150482</c:v>
                </c:pt>
                <c:pt idx="501">
                  <c:v>125439</c:v>
                </c:pt>
                <c:pt idx="502">
                  <c:v>113233</c:v>
                </c:pt>
                <c:pt idx="503">
                  <c:v>127944</c:v>
                </c:pt>
                <c:pt idx="504">
                  <c:v>110421</c:v>
                </c:pt>
                <c:pt idx="505">
                  <c:v>92153</c:v>
                </c:pt>
                <c:pt idx="506">
                  <c:v>237432</c:v>
                </c:pt>
                <c:pt idx="507">
                  <c:v>167062</c:v>
                </c:pt>
                <c:pt idx="508">
                  <c:v>169822</c:v>
                </c:pt>
                <c:pt idx="509">
                  <c:v>174135</c:v>
                </c:pt>
                <c:pt idx="510">
                  <c:v>99692</c:v>
                </c:pt>
                <c:pt idx="511">
                  <c:v>218137</c:v>
                </c:pt>
                <c:pt idx="512">
                  <c:v>141080</c:v>
                </c:pt>
                <c:pt idx="513">
                  <c:v>139267</c:v>
                </c:pt>
                <c:pt idx="514">
                  <c:v>154108</c:v>
                </c:pt>
                <c:pt idx="515">
                  <c:v>184592</c:v>
                </c:pt>
                <c:pt idx="516">
                  <c:v>180250</c:v>
                </c:pt>
                <c:pt idx="517">
                  <c:v>169540</c:v>
                </c:pt>
                <c:pt idx="518">
                  <c:v>162459</c:v>
                </c:pt>
                <c:pt idx="519">
                  <c:v>136105</c:v>
                </c:pt>
                <c:pt idx="520">
                  <c:v>145932</c:v>
                </c:pt>
                <c:pt idx="521">
                  <c:v>161173</c:v>
                </c:pt>
                <c:pt idx="522">
                  <c:v>165437</c:v>
                </c:pt>
                <c:pt idx="523">
                  <c:v>151807</c:v>
                </c:pt>
                <c:pt idx="524">
                  <c:v>155811</c:v>
                </c:pt>
                <c:pt idx="525">
                  <c:v>139312</c:v>
                </c:pt>
                <c:pt idx="526">
                  <c:v>120884</c:v>
                </c:pt>
                <c:pt idx="527">
                  <c:v>108360</c:v>
                </c:pt>
                <c:pt idx="528">
                  <c:v>138472</c:v>
                </c:pt>
                <c:pt idx="529">
                  <c:v>145278</c:v>
                </c:pt>
                <c:pt idx="530">
                  <c:v>131042</c:v>
                </c:pt>
                <c:pt idx="531">
                  <c:v>125080</c:v>
                </c:pt>
                <c:pt idx="532">
                  <c:v>112831</c:v>
                </c:pt>
                <c:pt idx="533">
                  <c:v>111752</c:v>
                </c:pt>
                <c:pt idx="534">
                  <c:v>87588</c:v>
                </c:pt>
                <c:pt idx="535">
                  <c:v>138448</c:v>
                </c:pt>
                <c:pt idx="536">
                  <c:v>137223</c:v>
                </c:pt>
                <c:pt idx="537">
                  <c:v>126359</c:v>
                </c:pt>
                <c:pt idx="538">
                  <c:v>122969</c:v>
                </c:pt>
                <c:pt idx="539">
                  <c:v>131397</c:v>
                </c:pt>
                <c:pt idx="540">
                  <c:v>93876</c:v>
                </c:pt>
                <c:pt idx="541">
                  <c:v>91403</c:v>
                </c:pt>
                <c:pt idx="542">
                  <c:v>134911</c:v>
                </c:pt>
                <c:pt idx="543">
                  <c:v>131526</c:v>
                </c:pt>
                <c:pt idx="544">
                  <c:v>120596</c:v>
                </c:pt>
                <c:pt idx="545">
                  <c:v>122586</c:v>
                </c:pt>
                <c:pt idx="546">
                  <c:v>112072</c:v>
                </c:pt>
                <c:pt idx="547">
                  <c:v>104979</c:v>
                </c:pt>
                <c:pt idx="548">
                  <c:v>95694</c:v>
                </c:pt>
                <c:pt idx="549">
                  <c:v>127559</c:v>
                </c:pt>
                <c:pt idx="550">
                  <c:v>128178</c:v>
                </c:pt>
                <c:pt idx="551">
                  <c:v>124436</c:v>
                </c:pt>
                <c:pt idx="552">
                  <c:v>123256</c:v>
                </c:pt>
                <c:pt idx="553">
                  <c:v>105602</c:v>
                </c:pt>
                <c:pt idx="554">
                  <c:v>110047</c:v>
                </c:pt>
                <c:pt idx="555">
                  <c:v>116290</c:v>
                </c:pt>
                <c:pt idx="556">
                  <c:v>134677</c:v>
                </c:pt>
                <c:pt idx="557">
                  <c:v>165714</c:v>
                </c:pt>
                <c:pt idx="558">
                  <c:v>138645</c:v>
                </c:pt>
                <c:pt idx="559">
                  <c:v>129554</c:v>
                </c:pt>
                <c:pt idx="560">
                  <c:v>124051</c:v>
                </c:pt>
                <c:pt idx="561">
                  <c:v>116444</c:v>
                </c:pt>
                <c:pt idx="562">
                  <c:v>178390</c:v>
                </c:pt>
                <c:pt idx="563">
                  <c:v>165030</c:v>
                </c:pt>
                <c:pt idx="564">
                  <c:v>170854</c:v>
                </c:pt>
                <c:pt idx="565">
                  <c:v>170223</c:v>
                </c:pt>
                <c:pt idx="566">
                  <c:v>169057</c:v>
                </c:pt>
                <c:pt idx="567">
                  <c:v>160904</c:v>
                </c:pt>
                <c:pt idx="568">
                  <c:v>156050</c:v>
                </c:pt>
                <c:pt idx="569">
                  <c:v>152765</c:v>
                </c:pt>
                <c:pt idx="570">
                  <c:v>209715</c:v>
                </c:pt>
                <c:pt idx="571">
                  <c:v>361088</c:v>
                </c:pt>
                <c:pt idx="572">
                  <c:v>246981</c:v>
                </c:pt>
                <c:pt idx="573">
                  <c:v>248952</c:v>
                </c:pt>
                <c:pt idx="574">
                  <c:v>242724</c:v>
                </c:pt>
                <c:pt idx="575">
                  <c:v>227685</c:v>
                </c:pt>
                <c:pt idx="576">
                  <c:v>253133</c:v>
                </c:pt>
                <c:pt idx="577">
                  <c:v>255486</c:v>
                </c:pt>
                <c:pt idx="578">
                  <c:v>560829</c:v>
                </c:pt>
                <c:pt idx="579">
                  <c:v>376657</c:v>
                </c:pt>
                <c:pt idx="580">
                  <c:v>374098</c:v>
                </c:pt>
                <c:pt idx="581">
                  <c:v>362251</c:v>
                </c:pt>
                <c:pt idx="582">
                  <c:v>301860</c:v>
                </c:pt>
                <c:pt idx="583">
                  <c:v>321494</c:v>
                </c:pt>
                <c:pt idx="584">
                  <c:v>421850</c:v>
                </c:pt>
                <c:pt idx="585">
                  <c:v>418290</c:v>
                </c:pt>
                <c:pt idx="586">
                  <c:v>430421</c:v>
                </c:pt>
                <c:pt idx="587">
                  <c:v>768336</c:v>
                </c:pt>
                <c:pt idx="588">
                  <c:v>380446</c:v>
                </c:pt>
                <c:pt idx="589">
                  <c:v>332420</c:v>
                </c:pt>
                <c:pt idx="590">
                  <c:v>334291</c:v>
                </c:pt>
                <c:pt idx="591">
                  <c:v>447360</c:v>
                </c:pt>
                <c:pt idx="592">
                  <c:v>467463</c:v>
                </c:pt>
                <c:pt idx="593">
                  <c:v>451750</c:v>
                </c:pt>
                <c:pt idx="594">
                  <c:v>436907</c:v>
                </c:pt>
                <c:pt idx="595">
                  <c:v>818787</c:v>
                </c:pt>
                <c:pt idx="596">
                  <c:v>325924</c:v>
                </c:pt>
                <c:pt idx="597">
                  <c:v>390543</c:v>
                </c:pt>
                <c:pt idx="598">
                  <c:v>450763</c:v>
                </c:pt>
                <c:pt idx="599">
                  <c:v>473375</c:v>
                </c:pt>
                <c:pt idx="600">
                  <c:v>469193</c:v>
                </c:pt>
                <c:pt idx="601">
                  <c:v>385430</c:v>
                </c:pt>
                <c:pt idx="602">
                  <c:v>379220</c:v>
                </c:pt>
                <c:pt idx="603">
                  <c:v>318142</c:v>
                </c:pt>
                <c:pt idx="604">
                  <c:v>529567</c:v>
                </c:pt>
                <c:pt idx="605">
                  <c:v>571552</c:v>
                </c:pt>
                <c:pt idx="606">
                  <c:v>491006</c:v>
                </c:pt>
                <c:pt idx="607">
                  <c:v>488802</c:v>
                </c:pt>
                <c:pt idx="608">
                  <c:v>466256</c:v>
                </c:pt>
                <c:pt idx="609">
                  <c:v>432767</c:v>
                </c:pt>
                <c:pt idx="610">
                  <c:v>352445</c:v>
                </c:pt>
                <c:pt idx="611">
                  <c:v>358320</c:v>
                </c:pt>
                <c:pt idx="612">
                  <c:v>421347</c:v>
                </c:pt>
                <c:pt idx="613">
                  <c:v>439944</c:v>
                </c:pt>
                <c:pt idx="614">
                  <c:v>409560</c:v>
                </c:pt>
                <c:pt idx="615">
                  <c:v>356861</c:v>
                </c:pt>
                <c:pt idx="616">
                  <c:v>328745</c:v>
                </c:pt>
                <c:pt idx="617">
                  <c:v>271196</c:v>
                </c:pt>
                <c:pt idx="618">
                  <c:v>263894</c:v>
                </c:pt>
                <c:pt idx="619">
                  <c:v>329235</c:v>
                </c:pt>
                <c:pt idx="620">
                  <c:v>340165</c:v>
                </c:pt>
                <c:pt idx="621">
                  <c:v>315899</c:v>
                </c:pt>
                <c:pt idx="622">
                  <c:v>361330</c:v>
                </c:pt>
                <c:pt idx="623">
                  <c:v>262990</c:v>
                </c:pt>
                <c:pt idx="624">
                  <c:v>261700</c:v>
                </c:pt>
                <c:pt idx="625">
                  <c:v>231535</c:v>
                </c:pt>
                <c:pt idx="626">
                  <c:v>272074</c:v>
                </c:pt>
                <c:pt idx="627">
                  <c:v>286099</c:v>
                </c:pt>
                <c:pt idx="628">
                  <c:v>254778</c:v>
                </c:pt>
                <c:pt idx="629">
                  <c:v>211087</c:v>
                </c:pt>
                <c:pt idx="630">
                  <c:v>190908</c:v>
                </c:pt>
                <c:pt idx="631">
                  <c:v>212244</c:v>
                </c:pt>
                <c:pt idx="632">
                  <c:v>217944</c:v>
                </c:pt>
                <c:pt idx="633">
                  <c:v>170331</c:v>
                </c:pt>
                <c:pt idx="634">
                  <c:v>351340</c:v>
                </c:pt>
                <c:pt idx="635">
                  <c:v>217150</c:v>
                </c:pt>
                <c:pt idx="636">
                  <c:v>195222</c:v>
                </c:pt>
                <c:pt idx="637">
                  <c:v>173881</c:v>
                </c:pt>
                <c:pt idx="638">
                  <c:v>153121</c:v>
                </c:pt>
                <c:pt idx="639">
                  <c:v>144162</c:v>
                </c:pt>
                <c:pt idx="640">
                  <c:v>147368</c:v>
                </c:pt>
                <c:pt idx="641">
                  <c:v>181607</c:v>
                </c:pt>
                <c:pt idx="642">
                  <c:v>198012</c:v>
                </c:pt>
                <c:pt idx="643">
                  <c:v>160149</c:v>
                </c:pt>
                <c:pt idx="644">
                  <c:v>149010</c:v>
                </c:pt>
                <c:pt idx="645">
                  <c:v>125237</c:v>
                </c:pt>
                <c:pt idx="646">
                  <c:v>133542</c:v>
                </c:pt>
                <c:pt idx="647">
                  <c:v>151247</c:v>
                </c:pt>
                <c:pt idx="648">
                  <c:v>157243</c:v>
                </c:pt>
                <c:pt idx="649">
                  <c:v>141386</c:v>
                </c:pt>
                <c:pt idx="650">
                  <c:v>133081</c:v>
                </c:pt>
                <c:pt idx="651">
                  <c:v>127787</c:v>
                </c:pt>
                <c:pt idx="652">
                  <c:v>102401</c:v>
                </c:pt>
                <c:pt idx="653">
                  <c:v>84967</c:v>
                </c:pt>
                <c:pt idx="654">
                  <c:v>149537</c:v>
                </c:pt>
                <c:pt idx="655">
                  <c:v>149638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4392336"/>
        <c:axId val="1304389072"/>
      </c:barChart>
      <c:lineChart>
        <c:grouping val="standard"/>
        <c:varyColors val="0"/>
        <c:ser>
          <c:idx val="1"/>
          <c:order val="1"/>
          <c:tx>
            <c:strRef>
              <c:f>'6TH SLIDE'!$C$4</c:f>
              <c:strCache>
                <c:ptCount val="1"/>
                <c:pt idx="0">
                  <c:v>fully_vaccinated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'6TH SLIDE'!$A$5:$A$660</c:f>
              <c:numCache>
                <c:formatCode>m/d/yyyy</c:formatCode>
                <c:ptCount val="656"/>
                <c:pt idx="0">
                  <c:v>44184</c:v>
                </c:pt>
                <c:pt idx="1">
                  <c:v>44185</c:v>
                </c:pt>
                <c:pt idx="2">
                  <c:v>44186</c:v>
                </c:pt>
                <c:pt idx="3">
                  <c:v>44187</c:v>
                </c:pt>
                <c:pt idx="4">
                  <c:v>44188</c:v>
                </c:pt>
                <c:pt idx="5">
                  <c:v>44189</c:v>
                </c:pt>
                <c:pt idx="6">
                  <c:v>44190</c:v>
                </c:pt>
                <c:pt idx="7">
                  <c:v>44191</c:v>
                </c:pt>
                <c:pt idx="8">
                  <c:v>44192</c:v>
                </c:pt>
                <c:pt idx="9">
                  <c:v>44193</c:v>
                </c:pt>
                <c:pt idx="10">
                  <c:v>44194</c:v>
                </c:pt>
                <c:pt idx="11">
                  <c:v>44195</c:v>
                </c:pt>
                <c:pt idx="12">
                  <c:v>44196</c:v>
                </c:pt>
                <c:pt idx="13">
                  <c:v>44197</c:v>
                </c:pt>
                <c:pt idx="14">
                  <c:v>44198</c:v>
                </c:pt>
                <c:pt idx="15">
                  <c:v>44199</c:v>
                </c:pt>
                <c:pt idx="16">
                  <c:v>44200</c:v>
                </c:pt>
                <c:pt idx="17">
                  <c:v>44201</c:v>
                </c:pt>
                <c:pt idx="18">
                  <c:v>44202</c:v>
                </c:pt>
                <c:pt idx="19">
                  <c:v>44203</c:v>
                </c:pt>
                <c:pt idx="20">
                  <c:v>44204</c:v>
                </c:pt>
                <c:pt idx="21">
                  <c:v>44205</c:v>
                </c:pt>
                <c:pt idx="22">
                  <c:v>44206</c:v>
                </c:pt>
                <c:pt idx="23">
                  <c:v>44207</c:v>
                </c:pt>
                <c:pt idx="24">
                  <c:v>44208</c:v>
                </c:pt>
                <c:pt idx="25">
                  <c:v>44209</c:v>
                </c:pt>
                <c:pt idx="26">
                  <c:v>44210</c:v>
                </c:pt>
                <c:pt idx="27">
                  <c:v>44211</c:v>
                </c:pt>
                <c:pt idx="28">
                  <c:v>44212</c:v>
                </c:pt>
                <c:pt idx="29">
                  <c:v>44213</c:v>
                </c:pt>
                <c:pt idx="30">
                  <c:v>44214</c:v>
                </c:pt>
                <c:pt idx="31">
                  <c:v>44215</c:v>
                </c:pt>
                <c:pt idx="32">
                  <c:v>44216</c:v>
                </c:pt>
                <c:pt idx="33">
                  <c:v>44217</c:v>
                </c:pt>
                <c:pt idx="34">
                  <c:v>44218</c:v>
                </c:pt>
                <c:pt idx="35">
                  <c:v>44219</c:v>
                </c:pt>
                <c:pt idx="36">
                  <c:v>44220</c:v>
                </c:pt>
                <c:pt idx="37">
                  <c:v>44221</c:v>
                </c:pt>
                <c:pt idx="38">
                  <c:v>44222</c:v>
                </c:pt>
                <c:pt idx="39">
                  <c:v>44223</c:v>
                </c:pt>
                <c:pt idx="40">
                  <c:v>44224</c:v>
                </c:pt>
                <c:pt idx="41">
                  <c:v>44225</c:v>
                </c:pt>
                <c:pt idx="42">
                  <c:v>44226</c:v>
                </c:pt>
                <c:pt idx="43">
                  <c:v>44227</c:v>
                </c:pt>
                <c:pt idx="44">
                  <c:v>44228</c:v>
                </c:pt>
                <c:pt idx="45">
                  <c:v>44229</c:v>
                </c:pt>
                <c:pt idx="46">
                  <c:v>44230</c:v>
                </c:pt>
                <c:pt idx="47">
                  <c:v>44231</c:v>
                </c:pt>
                <c:pt idx="48">
                  <c:v>44232</c:v>
                </c:pt>
                <c:pt idx="49">
                  <c:v>44233</c:v>
                </c:pt>
                <c:pt idx="50">
                  <c:v>44234</c:v>
                </c:pt>
                <c:pt idx="51">
                  <c:v>44235</c:v>
                </c:pt>
                <c:pt idx="52">
                  <c:v>44236</c:v>
                </c:pt>
                <c:pt idx="53">
                  <c:v>44237</c:v>
                </c:pt>
                <c:pt idx="54">
                  <c:v>44238</c:v>
                </c:pt>
                <c:pt idx="55">
                  <c:v>44239</c:v>
                </c:pt>
                <c:pt idx="56">
                  <c:v>44240</c:v>
                </c:pt>
                <c:pt idx="57">
                  <c:v>44241</c:v>
                </c:pt>
                <c:pt idx="58">
                  <c:v>44242</c:v>
                </c:pt>
                <c:pt idx="59">
                  <c:v>44243</c:v>
                </c:pt>
                <c:pt idx="60">
                  <c:v>44244</c:v>
                </c:pt>
                <c:pt idx="61">
                  <c:v>44245</c:v>
                </c:pt>
                <c:pt idx="62">
                  <c:v>44246</c:v>
                </c:pt>
                <c:pt idx="63">
                  <c:v>44247</c:v>
                </c:pt>
                <c:pt idx="64">
                  <c:v>44248</c:v>
                </c:pt>
                <c:pt idx="65">
                  <c:v>44249</c:v>
                </c:pt>
                <c:pt idx="66">
                  <c:v>44250</c:v>
                </c:pt>
                <c:pt idx="67">
                  <c:v>44251</c:v>
                </c:pt>
                <c:pt idx="68">
                  <c:v>44252</c:v>
                </c:pt>
                <c:pt idx="69">
                  <c:v>44253</c:v>
                </c:pt>
                <c:pt idx="70">
                  <c:v>44254</c:v>
                </c:pt>
                <c:pt idx="71">
                  <c:v>44255</c:v>
                </c:pt>
                <c:pt idx="72">
                  <c:v>44256</c:v>
                </c:pt>
                <c:pt idx="73">
                  <c:v>44257</c:v>
                </c:pt>
                <c:pt idx="74">
                  <c:v>44258</c:v>
                </c:pt>
                <c:pt idx="75">
                  <c:v>44259</c:v>
                </c:pt>
                <c:pt idx="76">
                  <c:v>44260</c:v>
                </c:pt>
                <c:pt idx="77">
                  <c:v>44261</c:v>
                </c:pt>
                <c:pt idx="78">
                  <c:v>44262</c:v>
                </c:pt>
                <c:pt idx="79">
                  <c:v>44263</c:v>
                </c:pt>
                <c:pt idx="80">
                  <c:v>44264</c:v>
                </c:pt>
                <c:pt idx="81">
                  <c:v>44265</c:v>
                </c:pt>
                <c:pt idx="82">
                  <c:v>44266</c:v>
                </c:pt>
                <c:pt idx="83">
                  <c:v>44267</c:v>
                </c:pt>
                <c:pt idx="84">
                  <c:v>44268</c:v>
                </c:pt>
                <c:pt idx="85">
                  <c:v>44269</c:v>
                </c:pt>
                <c:pt idx="86">
                  <c:v>44270</c:v>
                </c:pt>
                <c:pt idx="87">
                  <c:v>44271</c:v>
                </c:pt>
                <c:pt idx="88">
                  <c:v>44272</c:v>
                </c:pt>
                <c:pt idx="89">
                  <c:v>44273</c:v>
                </c:pt>
                <c:pt idx="90">
                  <c:v>44274</c:v>
                </c:pt>
                <c:pt idx="91">
                  <c:v>44275</c:v>
                </c:pt>
                <c:pt idx="92">
                  <c:v>44276</c:v>
                </c:pt>
                <c:pt idx="93">
                  <c:v>44277</c:v>
                </c:pt>
                <c:pt idx="94">
                  <c:v>44278</c:v>
                </c:pt>
                <c:pt idx="95">
                  <c:v>44279</c:v>
                </c:pt>
                <c:pt idx="96">
                  <c:v>44280</c:v>
                </c:pt>
                <c:pt idx="97">
                  <c:v>44281</c:v>
                </c:pt>
                <c:pt idx="98">
                  <c:v>44282</c:v>
                </c:pt>
                <c:pt idx="99">
                  <c:v>44283</c:v>
                </c:pt>
                <c:pt idx="100">
                  <c:v>44284</c:v>
                </c:pt>
                <c:pt idx="101">
                  <c:v>44285</c:v>
                </c:pt>
                <c:pt idx="102">
                  <c:v>44286</c:v>
                </c:pt>
                <c:pt idx="103">
                  <c:v>44287</c:v>
                </c:pt>
                <c:pt idx="104">
                  <c:v>44288</c:v>
                </c:pt>
                <c:pt idx="105">
                  <c:v>44289</c:v>
                </c:pt>
                <c:pt idx="106">
                  <c:v>44290</c:v>
                </c:pt>
                <c:pt idx="107">
                  <c:v>44291</c:v>
                </c:pt>
                <c:pt idx="108">
                  <c:v>44292</c:v>
                </c:pt>
                <c:pt idx="109">
                  <c:v>44293</c:v>
                </c:pt>
                <c:pt idx="110">
                  <c:v>44294</c:v>
                </c:pt>
                <c:pt idx="111">
                  <c:v>44295</c:v>
                </c:pt>
                <c:pt idx="112">
                  <c:v>44296</c:v>
                </c:pt>
                <c:pt idx="113">
                  <c:v>44297</c:v>
                </c:pt>
                <c:pt idx="114">
                  <c:v>44298</c:v>
                </c:pt>
                <c:pt idx="115">
                  <c:v>44299</c:v>
                </c:pt>
                <c:pt idx="116">
                  <c:v>44300</c:v>
                </c:pt>
                <c:pt idx="117">
                  <c:v>44301</c:v>
                </c:pt>
                <c:pt idx="118">
                  <c:v>44302</c:v>
                </c:pt>
                <c:pt idx="119">
                  <c:v>44303</c:v>
                </c:pt>
                <c:pt idx="120">
                  <c:v>44304</c:v>
                </c:pt>
                <c:pt idx="121">
                  <c:v>44305</c:v>
                </c:pt>
                <c:pt idx="122">
                  <c:v>44306</c:v>
                </c:pt>
                <c:pt idx="123">
                  <c:v>44307</c:v>
                </c:pt>
                <c:pt idx="124">
                  <c:v>44308</c:v>
                </c:pt>
                <c:pt idx="125">
                  <c:v>44309</c:v>
                </c:pt>
                <c:pt idx="126">
                  <c:v>44310</c:v>
                </c:pt>
                <c:pt idx="127">
                  <c:v>44311</c:v>
                </c:pt>
                <c:pt idx="128">
                  <c:v>44312</c:v>
                </c:pt>
                <c:pt idx="129">
                  <c:v>44313</c:v>
                </c:pt>
                <c:pt idx="130">
                  <c:v>44314</c:v>
                </c:pt>
                <c:pt idx="131">
                  <c:v>44315</c:v>
                </c:pt>
                <c:pt idx="132">
                  <c:v>44316</c:v>
                </c:pt>
                <c:pt idx="133">
                  <c:v>44317</c:v>
                </c:pt>
                <c:pt idx="134">
                  <c:v>44318</c:v>
                </c:pt>
                <c:pt idx="135">
                  <c:v>44319</c:v>
                </c:pt>
                <c:pt idx="136">
                  <c:v>44320</c:v>
                </c:pt>
                <c:pt idx="137">
                  <c:v>44321</c:v>
                </c:pt>
                <c:pt idx="138">
                  <c:v>44322</c:v>
                </c:pt>
                <c:pt idx="139">
                  <c:v>44323</c:v>
                </c:pt>
                <c:pt idx="140">
                  <c:v>44324</c:v>
                </c:pt>
                <c:pt idx="141">
                  <c:v>44325</c:v>
                </c:pt>
                <c:pt idx="142">
                  <c:v>44326</c:v>
                </c:pt>
                <c:pt idx="143">
                  <c:v>44327</c:v>
                </c:pt>
                <c:pt idx="144">
                  <c:v>44328</c:v>
                </c:pt>
                <c:pt idx="145">
                  <c:v>44329</c:v>
                </c:pt>
                <c:pt idx="146">
                  <c:v>44330</c:v>
                </c:pt>
                <c:pt idx="147">
                  <c:v>44331</c:v>
                </c:pt>
                <c:pt idx="148">
                  <c:v>44332</c:v>
                </c:pt>
                <c:pt idx="149">
                  <c:v>44333</c:v>
                </c:pt>
                <c:pt idx="150">
                  <c:v>44334</c:v>
                </c:pt>
                <c:pt idx="151">
                  <c:v>44335</c:v>
                </c:pt>
                <c:pt idx="152">
                  <c:v>44336</c:v>
                </c:pt>
                <c:pt idx="153">
                  <c:v>44337</c:v>
                </c:pt>
                <c:pt idx="154">
                  <c:v>44338</c:v>
                </c:pt>
                <c:pt idx="155">
                  <c:v>44339</c:v>
                </c:pt>
                <c:pt idx="156">
                  <c:v>44340</c:v>
                </c:pt>
                <c:pt idx="157">
                  <c:v>44341</c:v>
                </c:pt>
                <c:pt idx="158">
                  <c:v>44342</c:v>
                </c:pt>
                <c:pt idx="159">
                  <c:v>44343</c:v>
                </c:pt>
                <c:pt idx="160">
                  <c:v>44344</c:v>
                </c:pt>
                <c:pt idx="161">
                  <c:v>44345</c:v>
                </c:pt>
                <c:pt idx="162">
                  <c:v>44346</c:v>
                </c:pt>
                <c:pt idx="163">
                  <c:v>44347</c:v>
                </c:pt>
                <c:pt idx="164">
                  <c:v>44348</c:v>
                </c:pt>
                <c:pt idx="165">
                  <c:v>44349</c:v>
                </c:pt>
                <c:pt idx="166">
                  <c:v>44350</c:v>
                </c:pt>
                <c:pt idx="167">
                  <c:v>44351</c:v>
                </c:pt>
                <c:pt idx="168">
                  <c:v>44352</c:v>
                </c:pt>
                <c:pt idx="169">
                  <c:v>44353</c:v>
                </c:pt>
                <c:pt idx="170">
                  <c:v>44354</c:v>
                </c:pt>
                <c:pt idx="171">
                  <c:v>44355</c:v>
                </c:pt>
                <c:pt idx="172">
                  <c:v>44356</c:v>
                </c:pt>
                <c:pt idx="173">
                  <c:v>44357</c:v>
                </c:pt>
                <c:pt idx="174">
                  <c:v>44358</c:v>
                </c:pt>
                <c:pt idx="175">
                  <c:v>44359</c:v>
                </c:pt>
                <c:pt idx="176">
                  <c:v>44360</c:v>
                </c:pt>
                <c:pt idx="177">
                  <c:v>44361</c:v>
                </c:pt>
                <c:pt idx="178">
                  <c:v>44362</c:v>
                </c:pt>
                <c:pt idx="179">
                  <c:v>44363</c:v>
                </c:pt>
                <c:pt idx="180">
                  <c:v>44364</c:v>
                </c:pt>
                <c:pt idx="181">
                  <c:v>44365</c:v>
                </c:pt>
                <c:pt idx="182">
                  <c:v>44366</c:v>
                </c:pt>
                <c:pt idx="183">
                  <c:v>44367</c:v>
                </c:pt>
                <c:pt idx="184">
                  <c:v>44368</c:v>
                </c:pt>
                <c:pt idx="185">
                  <c:v>44369</c:v>
                </c:pt>
                <c:pt idx="186">
                  <c:v>44370</c:v>
                </c:pt>
                <c:pt idx="187">
                  <c:v>44371</c:v>
                </c:pt>
                <c:pt idx="188">
                  <c:v>44372</c:v>
                </c:pt>
                <c:pt idx="189">
                  <c:v>44373</c:v>
                </c:pt>
                <c:pt idx="190">
                  <c:v>44374</c:v>
                </c:pt>
                <c:pt idx="191">
                  <c:v>44375</c:v>
                </c:pt>
                <c:pt idx="192">
                  <c:v>44376</c:v>
                </c:pt>
                <c:pt idx="193">
                  <c:v>44377</c:v>
                </c:pt>
                <c:pt idx="194">
                  <c:v>44378</c:v>
                </c:pt>
                <c:pt idx="195">
                  <c:v>44379</c:v>
                </c:pt>
                <c:pt idx="196">
                  <c:v>44380</c:v>
                </c:pt>
                <c:pt idx="197">
                  <c:v>44381</c:v>
                </c:pt>
                <c:pt idx="198">
                  <c:v>44382</c:v>
                </c:pt>
                <c:pt idx="199">
                  <c:v>44383</c:v>
                </c:pt>
                <c:pt idx="200">
                  <c:v>44384</c:v>
                </c:pt>
                <c:pt idx="201">
                  <c:v>44385</c:v>
                </c:pt>
                <c:pt idx="202">
                  <c:v>44386</c:v>
                </c:pt>
                <c:pt idx="203">
                  <c:v>44387</c:v>
                </c:pt>
                <c:pt idx="204">
                  <c:v>44388</c:v>
                </c:pt>
                <c:pt idx="205">
                  <c:v>44389</c:v>
                </c:pt>
                <c:pt idx="206">
                  <c:v>44390</c:v>
                </c:pt>
                <c:pt idx="207">
                  <c:v>44391</c:v>
                </c:pt>
                <c:pt idx="208">
                  <c:v>44392</c:v>
                </c:pt>
                <c:pt idx="209">
                  <c:v>44393</c:v>
                </c:pt>
                <c:pt idx="210">
                  <c:v>44394</c:v>
                </c:pt>
                <c:pt idx="211">
                  <c:v>44395</c:v>
                </c:pt>
                <c:pt idx="212">
                  <c:v>44396</c:v>
                </c:pt>
                <c:pt idx="213">
                  <c:v>44397</c:v>
                </c:pt>
                <c:pt idx="214">
                  <c:v>44398</c:v>
                </c:pt>
                <c:pt idx="215">
                  <c:v>44399</c:v>
                </c:pt>
                <c:pt idx="216">
                  <c:v>44400</c:v>
                </c:pt>
                <c:pt idx="217">
                  <c:v>44401</c:v>
                </c:pt>
                <c:pt idx="218">
                  <c:v>44402</c:v>
                </c:pt>
                <c:pt idx="219">
                  <c:v>44403</c:v>
                </c:pt>
                <c:pt idx="220">
                  <c:v>44404</c:v>
                </c:pt>
                <c:pt idx="221">
                  <c:v>44405</c:v>
                </c:pt>
                <c:pt idx="222">
                  <c:v>44406</c:v>
                </c:pt>
                <c:pt idx="223">
                  <c:v>44407</c:v>
                </c:pt>
                <c:pt idx="224">
                  <c:v>44408</c:v>
                </c:pt>
                <c:pt idx="225">
                  <c:v>44409</c:v>
                </c:pt>
                <c:pt idx="226">
                  <c:v>44410</c:v>
                </c:pt>
                <c:pt idx="227">
                  <c:v>44411</c:v>
                </c:pt>
                <c:pt idx="228">
                  <c:v>44412</c:v>
                </c:pt>
                <c:pt idx="229">
                  <c:v>44413</c:v>
                </c:pt>
                <c:pt idx="230">
                  <c:v>44414</c:v>
                </c:pt>
                <c:pt idx="231">
                  <c:v>44415</c:v>
                </c:pt>
                <c:pt idx="232">
                  <c:v>44416</c:v>
                </c:pt>
                <c:pt idx="233">
                  <c:v>44417</c:v>
                </c:pt>
                <c:pt idx="234">
                  <c:v>44418</c:v>
                </c:pt>
                <c:pt idx="235">
                  <c:v>44419</c:v>
                </c:pt>
                <c:pt idx="236">
                  <c:v>44420</c:v>
                </c:pt>
                <c:pt idx="237">
                  <c:v>44421</c:v>
                </c:pt>
                <c:pt idx="238">
                  <c:v>44422</c:v>
                </c:pt>
                <c:pt idx="239">
                  <c:v>44423</c:v>
                </c:pt>
                <c:pt idx="240">
                  <c:v>44424</c:v>
                </c:pt>
                <c:pt idx="241">
                  <c:v>44425</c:v>
                </c:pt>
                <c:pt idx="242">
                  <c:v>44426</c:v>
                </c:pt>
                <c:pt idx="243">
                  <c:v>44427</c:v>
                </c:pt>
                <c:pt idx="244">
                  <c:v>44428</c:v>
                </c:pt>
                <c:pt idx="245">
                  <c:v>44429</c:v>
                </c:pt>
                <c:pt idx="246">
                  <c:v>44430</c:v>
                </c:pt>
                <c:pt idx="247">
                  <c:v>44431</c:v>
                </c:pt>
                <c:pt idx="248">
                  <c:v>44432</c:v>
                </c:pt>
                <c:pt idx="249">
                  <c:v>44433</c:v>
                </c:pt>
                <c:pt idx="250">
                  <c:v>44434</c:v>
                </c:pt>
                <c:pt idx="251">
                  <c:v>44435</c:v>
                </c:pt>
                <c:pt idx="252">
                  <c:v>44436</c:v>
                </c:pt>
                <c:pt idx="253">
                  <c:v>44437</c:v>
                </c:pt>
                <c:pt idx="254">
                  <c:v>44438</c:v>
                </c:pt>
                <c:pt idx="255">
                  <c:v>44439</c:v>
                </c:pt>
                <c:pt idx="256">
                  <c:v>44440</c:v>
                </c:pt>
                <c:pt idx="257">
                  <c:v>44441</c:v>
                </c:pt>
                <c:pt idx="258">
                  <c:v>44442</c:v>
                </c:pt>
                <c:pt idx="259">
                  <c:v>44443</c:v>
                </c:pt>
                <c:pt idx="260">
                  <c:v>44444</c:v>
                </c:pt>
                <c:pt idx="261">
                  <c:v>44445</c:v>
                </c:pt>
                <c:pt idx="262">
                  <c:v>44446</c:v>
                </c:pt>
                <c:pt idx="263">
                  <c:v>44447</c:v>
                </c:pt>
                <c:pt idx="264">
                  <c:v>44448</c:v>
                </c:pt>
                <c:pt idx="265">
                  <c:v>44449</c:v>
                </c:pt>
                <c:pt idx="266">
                  <c:v>44450</c:v>
                </c:pt>
                <c:pt idx="267">
                  <c:v>44451</c:v>
                </c:pt>
                <c:pt idx="268">
                  <c:v>44452</c:v>
                </c:pt>
                <c:pt idx="269">
                  <c:v>44453</c:v>
                </c:pt>
                <c:pt idx="270">
                  <c:v>44454</c:v>
                </c:pt>
                <c:pt idx="271">
                  <c:v>44455</c:v>
                </c:pt>
                <c:pt idx="272">
                  <c:v>44456</c:v>
                </c:pt>
                <c:pt idx="273">
                  <c:v>44457</c:v>
                </c:pt>
                <c:pt idx="274">
                  <c:v>44458</c:v>
                </c:pt>
                <c:pt idx="275">
                  <c:v>44459</c:v>
                </c:pt>
                <c:pt idx="276">
                  <c:v>44460</c:v>
                </c:pt>
                <c:pt idx="277">
                  <c:v>44461</c:v>
                </c:pt>
                <c:pt idx="278">
                  <c:v>44462</c:v>
                </c:pt>
                <c:pt idx="279">
                  <c:v>44463</c:v>
                </c:pt>
                <c:pt idx="280">
                  <c:v>44464</c:v>
                </c:pt>
                <c:pt idx="281">
                  <c:v>44465</c:v>
                </c:pt>
                <c:pt idx="282">
                  <c:v>44466</c:v>
                </c:pt>
                <c:pt idx="283">
                  <c:v>44467</c:v>
                </c:pt>
                <c:pt idx="284">
                  <c:v>44468</c:v>
                </c:pt>
                <c:pt idx="285">
                  <c:v>44469</c:v>
                </c:pt>
                <c:pt idx="286">
                  <c:v>44470</c:v>
                </c:pt>
                <c:pt idx="287">
                  <c:v>44471</c:v>
                </c:pt>
                <c:pt idx="288">
                  <c:v>44472</c:v>
                </c:pt>
                <c:pt idx="289">
                  <c:v>44473</c:v>
                </c:pt>
                <c:pt idx="290">
                  <c:v>44474</c:v>
                </c:pt>
                <c:pt idx="291">
                  <c:v>44475</c:v>
                </c:pt>
                <c:pt idx="292">
                  <c:v>44476</c:v>
                </c:pt>
                <c:pt idx="293">
                  <c:v>44477</c:v>
                </c:pt>
                <c:pt idx="294">
                  <c:v>44478</c:v>
                </c:pt>
                <c:pt idx="295">
                  <c:v>44479</c:v>
                </c:pt>
                <c:pt idx="296">
                  <c:v>44480</c:v>
                </c:pt>
                <c:pt idx="297">
                  <c:v>44481</c:v>
                </c:pt>
                <c:pt idx="298">
                  <c:v>44482</c:v>
                </c:pt>
                <c:pt idx="299">
                  <c:v>44483</c:v>
                </c:pt>
                <c:pt idx="300">
                  <c:v>44484</c:v>
                </c:pt>
                <c:pt idx="301">
                  <c:v>44485</c:v>
                </c:pt>
                <c:pt idx="302">
                  <c:v>44486</c:v>
                </c:pt>
                <c:pt idx="303">
                  <c:v>44487</c:v>
                </c:pt>
                <c:pt idx="304">
                  <c:v>44488</c:v>
                </c:pt>
                <c:pt idx="305">
                  <c:v>44489</c:v>
                </c:pt>
                <c:pt idx="306">
                  <c:v>44490</c:v>
                </c:pt>
                <c:pt idx="307">
                  <c:v>44491</c:v>
                </c:pt>
                <c:pt idx="308">
                  <c:v>44492</c:v>
                </c:pt>
                <c:pt idx="309">
                  <c:v>44493</c:v>
                </c:pt>
                <c:pt idx="310">
                  <c:v>44494</c:v>
                </c:pt>
                <c:pt idx="311">
                  <c:v>44495</c:v>
                </c:pt>
                <c:pt idx="312">
                  <c:v>44496</c:v>
                </c:pt>
                <c:pt idx="313">
                  <c:v>44497</c:v>
                </c:pt>
                <c:pt idx="314">
                  <c:v>44498</c:v>
                </c:pt>
                <c:pt idx="315">
                  <c:v>44499</c:v>
                </c:pt>
                <c:pt idx="316">
                  <c:v>44500</c:v>
                </c:pt>
                <c:pt idx="317">
                  <c:v>44501</c:v>
                </c:pt>
                <c:pt idx="318">
                  <c:v>44502</c:v>
                </c:pt>
                <c:pt idx="319">
                  <c:v>44503</c:v>
                </c:pt>
                <c:pt idx="320">
                  <c:v>44504</c:v>
                </c:pt>
                <c:pt idx="321">
                  <c:v>44505</c:v>
                </c:pt>
                <c:pt idx="322">
                  <c:v>44506</c:v>
                </c:pt>
                <c:pt idx="323">
                  <c:v>44507</c:v>
                </c:pt>
                <c:pt idx="324">
                  <c:v>44508</c:v>
                </c:pt>
                <c:pt idx="325">
                  <c:v>44509</c:v>
                </c:pt>
                <c:pt idx="326">
                  <c:v>44510</c:v>
                </c:pt>
                <c:pt idx="327">
                  <c:v>44511</c:v>
                </c:pt>
                <c:pt idx="328">
                  <c:v>44512</c:v>
                </c:pt>
                <c:pt idx="329">
                  <c:v>44513</c:v>
                </c:pt>
                <c:pt idx="330">
                  <c:v>44514</c:v>
                </c:pt>
                <c:pt idx="331">
                  <c:v>44515</c:v>
                </c:pt>
                <c:pt idx="332">
                  <c:v>44516</c:v>
                </c:pt>
                <c:pt idx="333">
                  <c:v>44517</c:v>
                </c:pt>
                <c:pt idx="334">
                  <c:v>44518</c:v>
                </c:pt>
                <c:pt idx="335">
                  <c:v>44519</c:v>
                </c:pt>
                <c:pt idx="336">
                  <c:v>44520</c:v>
                </c:pt>
                <c:pt idx="337">
                  <c:v>44521</c:v>
                </c:pt>
                <c:pt idx="338">
                  <c:v>44522</c:v>
                </c:pt>
                <c:pt idx="339">
                  <c:v>44523</c:v>
                </c:pt>
                <c:pt idx="340">
                  <c:v>44524</c:v>
                </c:pt>
                <c:pt idx="341">
                  <c:v>44525</c:v>
                </c:pt>
                <c:pt idx="342">
                  <c:v>44526</c:v>
                </c:pt>
                <c:pt idx="343">
                  <c:v>44527</c:v>
                </c:pt>
                <c:pt idx="344">
                  <c:v>44528</c:v>
                </c:pt>
                <c:pt idx="345">
                  <c:v>44529</c:v>
                </c:pt>
                <c:pt idx="346">
                  <c:v>44530</c:v>
                </c:pt>
                <c:pt idx="347">
                  <c:v>44531</c:v>
                </c:pt>
                <c:pt idx="348">
                  <c:v>44532</c:v>
                </c:pt>
                <c:pt idx="349">
                  <c:v>44533</c:v>
                </c:pt>
                <c:pt idx="350">
                  <c:v>44534</c:v>
                </c:pt>
                <c:pt idx="351">
                  <c:v>44535</c:v>
                </c:pt>
                <c:pt idx="352">
                  <c:v>44536</c:v>
                </c:pt>
                <c:pt idx="353">
                  <c:v>44537</c:v>
                </c:pt>
                <c:pt idx="354">
                  <c:v>44538</c:v>
                </c:pt>
                <c:pt idx="355">
                  <c:v>44539</c:v>
                </c:pt>
                <c:pt idx="356">
                  <c:v>44540</c:v>
                </c:pt>
                <c:pt idx="357">
                  <c:v>44541</c:v>
                </c:pt>
                <c:pt idx="358">
                  <c:v>44542</c:v>
                </c:pt>
                <c:pt idx="359">
                  <c:v>44543</c:v>
                </c:pt>
                <c:pt idx="360">
                  <c:v>44544</c:v>
                </c:pt>
                <c:pt idx="361">
                  <c:v>44545</c:v>
                </c:pt>
                <c:pt idx="362">
                  <c:v>44546</c:v>
                </c:pt>
                <c:pt idx="363">
                  <c:v>44547</c:v>
                </c:pt>
                <c:pt idx="364">
                  <c:v>44548</c:v>
                </c:pt>
                <c:pt idx="365">
                  <c:v>44549</c:v>
                </c:pt>
                <c:pt idx="366">
                  <c:v>44550</c:v>
                </c:pt>
                <c:pt idx="367">
                  <c:v>44551</c:v>
                </c:pt>
                <c:pt idx="368">
                  <c:v>44552</c:v>
                </c:pt>
                <c:pt idx="369">
                  <c:v>44553</c:v>
                </c:pt>
                <c:pt idx="370">
                  <c:v>44554</c:v>
                </c:pt>
                <c:pt idx="371">
                  <c:v>44555</c:v>
                </c:pt>
                <c:pt idx="372">
                  <c:v>44556</c:v>
                </c:pt>
                <c:pt idx="373">
                  <c:v>44557</c:v>
                </c:pt>
                <c:pt idx="374">
                  <c:v>44558</c:v>
                </c:pt>
                <c:pt idx="375">
                  <c:v>44559</c:v>
                </c:pt>
                <c:pt idx="376">
                  <c:v>44560</c:v>
                </c:pt>
                <c:pt idx="377">
                  <c:v>44561</c:v>
                </c:pt>
                <c:pt idx="378">
                  <c:v>44562</c:v>
                </c:pt>
                <c:pt idx="379">
                  <c:v>44563</c:v>
                </c:pt>
                <c:pt idx="380">
                  <c:v>44564</c:v>
                </c:pt>
                <c:pt idx="381">
                  <c:v>44565</c:v>
                </c:pt>
                <c:pt idx="382">
                  <c:v>44566</c:v>
                </c:pt>
                <c:pt idx="383">
                  <c:v>44567</c:v>
                </c:pt>
                <c:pt idx="384">
                  <c:v>44568</c:v>
                </c:pt>
                <c:pt idx="385">
                  <c:v>44569</c:v>
                </c:pt>
                <c:pt idx="386">
                  <c:v>44570</c:v>
                </c:pt>
                <c:pt idx="387">
                  <c:v>44571</c:v>
                </c:pt>
                <c:pt idx="388">
                  <c:v>44572</c:v>
                </c:pt>
                <c:pt idx="389">
                  <c:v>44573</c:v>
                </c:pt>
                <c:pt idx="390">
                  <c:v>44574</c:v>
                </c:pt>
                <c:pt idx="391">
                  <c:v>44575</c:v>
                </c:pt>
                <c:pt idx="392">
                  <c:v>44576</c:v>
                </c:pt>
                <c:pt idx="393">
                  <c:v>44577</c:v>
                </c:pt>
                <c:pt idx="394">
                  <c:v>44578</c:v>
                </c:pt>
                <c:pt idx="395">
                  <c:v>44579</c:v>
                </c:pt>
                <c:pt idx="396">
                  <c:v>44580</c:v>
                </c:pt>
                <c:pt idx="397">
                  <c:v>44581</c:v>
                </c:pt>
                <c:pt idx="398">
                  <c:v>44582</c:v>
                </c:pt>
                <c:pt idx="399">
                  <c:v>44583</c:v>
                </c:pt>
                <c:pt idx="400">
                  <c:v>44584</c:v>
                </c:pt>
                <c:pt idx="401">
                  <c:v>44585</c:v>
                </c:pt>
                <c:pt idx="402">
                  <c:v>44586</c:v>
                </c:pt>
                <c:pt idx="403">
                  <c:v>44587</c:v>
                </c:pt>
                <c:pt idx="404">
                  <c:v>44588</c:v>
                </c:pt>
                <c:pt idx="405">
                  <c:v>44589</c:v>
                </c:pt>
                <c:pt idx="406">
                  <c:v>44590</c:v>
                </c:pt>
                <c:pt idx="407">
                  <c:v>44591</c:v>
                </c:pt>
                <c:pt idx="408">
                  <c:v>44592</c:v>
                </c:pt>
                <c:pt idx="409">
                  <c:v>44593</c:v>
                </c:pt>
                <c:pt idx="410">
                  <c:v>44594</c:v>
                </c:pt>
                <c:pt idx="411">
                  <c:v>44595</c:v>
                </c:pt>
                <c:pt idx="412">
                  <c:v>44596</c:v>
                </c:pt>
                <c:pt idx="413">
                  <c:v>44597</c:v>
                </c:pt>
                <c:pt idx="414">
                  <c:v>44598</c:v>
                </c:pt>
                <c:pt idx="415">
                  <c:v>44599</c:v>
                </c:pt>
                <c:pt idx="416">
                  <c:v>44600</c:v>
                </c:pt>
                <c:pt idx="417">
                  <c:v>44601</c:v>
                </c:pt>
                <c:pt idx="418">
                  <c:v>44602</c:v>
                </c:pt>
                <c:pt idx="419">
                  <c:v>44603</c:v>
                </c:pt>
                <c:pt idx="420">
                  <c:v>44604</c:v>
                </c:pt>
                <c:pt idx="421">
                  <c:v>44605</c:v>
                </c:pt>
                <c:pt idx="422">
                  <c:v>44606</c:v>
                </c:pt>
                <c:pt idx="423">
                  <c:v>44607</c:v>
                </c:pt>
                <c:pt idx="424">
                  <c:v>44608</c:v>
                </c:pt>
                <c:pt idx="425">
                  <c:v>44609</c:v>
                </c:pt>
                <c:pt idx="426">
                  <c:v>44610</c:v>
                </c:pt>
                <c:pt idx="427">
                  <c:v>44611</c:v>
                </c:pt>
                <c:pt idx="428">
                  <c:v>44612</c:v>
                </c:pt>
                <c:pt idx="429">
                  <c:v>44613</c:v>
                </c:pt>
                <c:pt idx="430">
                  <c:v>44614</c:v>
                </c:pt>
                <c:pt idx="431">
                  <c:v>44615</c:v>
                </c:pt>
                <c:pt idx="432">
                  <c:v>44616</c:v>
                </c:pt>
                <c:pt idx="433">
                  <c:v>44617</c:v>
                </c:pt>
                <c:pt idx="434">
                  <c:v>44618</c:v>
                </c:pt>
                <c:pt idx="435">
                  <c:v>44619</c:v>
                </c:pt>
                <c:pt idx="436">
                  <c:v>44620</c:v>
                </c:pt>
                <c:pt idx="437">
                  <c:v>44621</c:v>
                </c:pt>
                <c:pt idx="438">
                  <c:v>44622</c:v>
                </c:pt>
                <c:pt idx="439">
                  <c:v>44623</c:v>
                </c:pt>
                <c:pt idx="440">
                  <c:v>44624</c:v>
                </c:pt>
                <c:pt idx="441">
                  <c:v>44625</c:v>
                </c:pt>
                <c:pt idx="442">
                  <c:v>44626</c:v>
                </c:pt>
                <c:pt idx="443">
                  <c:v>44627</c:v>
                </c:pt>
                <c:pt idx="444">
                  <c:v>44628</c:v>
                </c:pt>
                <c:pt idx="445">
                  <c:v>44629</c:v>
                </c:pt>
                <c:pt idx="446">
                  <c:v>44630</c:v>
                </c:pt>
                <c:pt idx="447">
                  <c:v>44631</c:v>
                </c:pt>
                <c:pt idx="448">
                  <c:v>44632</c:v>
                </c:pt>
                <c:pt idx="449">
                  <c:v>44633</c:v>
                </c:pt>
                <c:pt idx="450">
                  <c:v>44634</c:v>
                </c:pt>
                <c:pt idx="451">
                  <c:v>44635</c:v>
                </c:pt>
                <c:pt idx="452">
                  <c:v>44636</c:v>
                </c:pt>
                <c:pt idx="453">
                  <c:v>44637</c:v>
                </c:pt>
                <c:pt idx="454">
                  <c:v>44638</c:v>
                </c:pt>
                <c:pt idx="455">
                  <c:v>44639</c:v>
                </c:pt>
                <c:pt idx="456">
                  <c:v>44640</c:v>
                </c:pt>
                <c:pt idx="457">
                  <c:v>44641</c:v>
                </c:pt>
                <c:pt idx="458">
                  <c:v>44642</c:v>
                </c:pt>
                <c:pt idx="459">
                  <c:v>44643</c:v>
                </c:pt>
                <c:pt idx="460">
                  <c:v>44644</c:v>
                </c:pt>
                <c:pt idx="461">
                  <c:v>44645</c:v>
                </c:pt>
                <c:pt idx="462">
                  <c:v>44646</c:v>
                </c:pt>
                <c:pt idx="463">
                  <c:v>44647</c:v>
                </c:pt>
                <c:pt idx="464">
                  <c:v>44648</c:v>
                </c:pt>
                <c:pt idx="465">
                  <c:v>44649</c:v>
                </c:pt>
                <c:pt idx="466">
                  <c:v>44650</c:v>
                </c:pt>
                <c:pt idx="467">
                  <c:v>44651</c:v>
                </c:pt>
                <c:pt idx="468">
                  <c:v>44652</c:v>
                </c:pt>
                <c:pt idx="469">
                  <c:v>44653</c:v>
                </c:pt>
                <c:pt idx="470">
                  <c:v>44654</c:v>
                </c:pt>
                <c:pt idx="471">
                  <c:v>44655</c:v>
                </c:pt>
                <c:pt idx="472">
                  <c:v>44656</c:v>
                </c:pt>
                <c:pt idx="473">
                  <c:v>44657</c:v>
                </c:pt>
                <c:pt idx="474">
                  <c:v>44658</c:v>
                </c:pt>
                <c:pt idx="475">
                  <c:v>44659</c:v>
                </c:pt>
                <c:pt idx="476">
                  <c:v>44660</c:v>
                </c:pt>
                <c:pt idx="477">
                  <c:v>44661</c:v>
                </c:pt>
                <c:pt idx="478">
                  <c:v>44662</c:v>
                </c:pt>
                <c:pt idx="479">
                  <c:v>44663</c:v>
                </c:pt>
                <c:pt idx="480">
                  <c:v>44664</c:v>
                </c:pt>
                <c:pt idx="481">
                  <c:v>44665</c:v>
                </c:pt>
                <c:pt idx="482">
                  <c:v>44666</c:v>
                </c:pt>
                <c:pt idx="483">
                  <c:v>44667</c:v>
                </c:pt>
                <c:pt idx="484">
                  <c:v>44668</c:v>
                </c:pt>
                <c:pt idx="485">
                  <c:v>44669</c:v>
                </c:pt>
                <c:pt idx="486">
                  <c:v>44670</c:v>
                </c:pt>
                <c:pt idx="487">
                  <c:v>44671</c:v>
                </c:pt>
                <c:pt idx="488">
                  <c:v>44672</c:v>
                </c:pt>
                <c:pt idx="489">
                  <c:v>44673</c:v>
                </c:pt>
                <c:pt idx="490">
                  <c:v>44674</c:v>
                </c:pt>
                <c:pt idx="491">
                  <c:v>44675</c:v>
                </c:pt>
                <c:pt idx="492">
                  <c:v>44676</c:v>
                </c:pt>
                <c:pt idx="493">
                  <c:v>44677</c:v>
                </c:pt>
                <c:pt idx="494">
                  <c:v>44678</c:v>
                </c:pt>
                <c:pt idx="495">
                  <c:v>44679</c:v>
                </c:pt>
                <c:pt idx="496">
                  <c:v>44680</c:v>
                </c:pt>
                <c:pt idx="497">
                  <c:v>44681</c:v>
                </c:pt>
                <c:pt idx="498">
                  <c:v>44682</c:v>
                </c:pt>
                <c:pt idx="499">
                  <c:v>44683</c:v>
                </c:pt>
                <c:pt idx="500">
                  <c:v>44684</c:v>
                </c:pt>
                <c:pt idx="501">
                  <c:v>44685</c:v>
                </c:pt>
                <c:pt idx="502">
                  <c:v>44686</c:v>
                </c:pt>
                <c:pt idx="503">
                  <c:v>44687</c:v>
                </c:pt>
                <c:pt idx="504">
                  <c:v>44688</c:v>
                </c:pt>
                <c:pt idx="505">
                  <c:v>44689</c:v>
                </c:pt>
                <c:pt idx="506">
                  <c:v>44690</c:v>
                </c:pt>
                <c:pt idx="507">
                  <c:v>44691</c:v>
                </c:pt>
                <c:pt idx="508">
                  <c:v>44692</c:v>
                </c:pt>
                <c:pt idx="509">
                  <c:v>44693</c:v>
                </c:pt>
                <c:pt idx="510">
                  <c:v>44694</c:v>
                </c:pt>
                <c:pt idx="511">
                  <c:v>44695</c:v>
                </c:pt>
                <c:pt idx="512">
                  <c:v>44696</c:v>
                </c:pt>
                <c:pt idx="513">
                  <c:v>44697</c:v>
                </c:pt>
                <c:pt idx="514">
                  <c:v>44698</c:v>
                </c:pt>
                <c:pt idx="515">
                  <c:v>44699</c:v>
                </c:pt>
                <c:pt idx="516">
                  <c:v>44700</c:v>
                </c:pt>
                <c:pt idx="517">
                  <c:v>44701</c:v>
                </c:pt>
                <c:pt idx="518">
                  <c:v>44702</c:v>
                </c:pt>
                <c:pt idx="519">
                  <c:v>44703</c:v>
                </c:pt>
                <c:pt idx="520">
                  <c:v>44704</c:v>
                </c:pt>
                <c:pt idx="521">
                  <c:v>44705</c:v>
                </c:pt>
                <c:pt idx="522">
                  <c:v>44706</c:v>
                </c:pt>
                <c:pt idx="523">
                  <c:v>44707</c:v>
                </c:pt>
                <c:pt idx="524">
                  <c:v>44708</c:v>
                </c:pt>
                <c:pt idx="525">
                  <c:v>44709</c:v>
                </c:pt>
                <c:pt idx="526">
                  <c:v>44710</c:v>
                </c:pt>
                <c:pt idx="527">
                  <c:v>44711</c:v>
                </c:pt>
                <c:pt idx="528">
                  <c:v>44712</c:v>
                </c:pt>
                <c:pt idx="529">
                  <c:v>44713</c:v>
                </c:pt>
                <c:pt idx="530">
                  <c:v>44714</c:v>
                </c:pt>
                <c:pt idx="531">
                  <c:v>44715</c:v>
                </c:pt>
                <c:pt idx="532">
                  <c:v>44716</c:v>
                </c:pt>
                <c:pt idx="533">
                  <c:v>44717</c:v>
                </c:pt>
                <c:pt idx="534">
                  <c:v>44718</c:v>
                </c:pt>
                <c:pt idx="535">
                  <c:v>44719</c:v>
                </c:pt>
                <c:pt idx="536">
                  <c:v>44720</c:v>
                </c:pt>
                <c:pt idx="537">
                  <c:v>44721</c:v>
                </c:pt>
                <c:pt idx="538">
                  <c:v>44722</c:v>
                </c:pt>
                <c:pt idx="539">
                  <c:v>44723</c:v>
                </c:pt>
                <c:pt idx="540">
                  <c:v>44724</c:v>
                </c:pt>
                <c:pt idx="541">
                  <c:v>44725</c:v>
                </c:pt>
                <c:pt idx="542">
                  <c:v>44726</c:v>
                </c:pt>
                <c:pt idx="543">
                  <c:v>44727</c:v>
                </c:pt>
                <c:pt idx="544">
                  <c:v>44728</c:v>
                </c:pt>
                <c:pt idx="545">
                  <c:v>44729</c:v>
                </c:pt>
                <c:pt idx="546">
                  <c:v>44730</c:v>
                </c:pt>
                <c:pt idx="547">
                  <c:v>44731</c:v>
                </c:pt>
                <c:pt idx="548">
                  <c:v>44732</c:v>
                </c:pt>
                <c:pt idx="549">
                  <c:v>44733</c:v>
                </c:pt>
                <c:pt idx="550">
                  <c:v>44734</c:v>
                </c:pt>
                <c:pt idx="551">
                  <c:v>44735</c:v>
                </c:pt>
                <c:pt idx="552">
                  <c:v>44736</c:v>
                </c:pt>
                <c:pt idx="553">
                  <c:v>44737</c:v>
                </c:pt>
                <c:pt idx="554">
                  <c:v>44738</c:v>
                </c:pt>
                <c:pt idx="555">
                  <c:v>44739</c:v>
                </c:pt>
                <c:pt idx="556">
                  <c:v>44740</c:v>
                </c:pt>
                <c:pt idx="557">
                  <c:v>44741</c:v>
                </c:pt>
                <c:pt idx="558">
                  <c:v>44742</c:v>
                </c:pt>
                <c:pt idx="559">
                  <c:v>44743</c:v>
                </c:pt>
                <c:pt idx="560">
                  <c:v>44744</c:v>
                </c:pt>
                <c:pt idx="561">
                  <c:v>44745</c:v>
                </c:pt>
                <c:pt idx="562">
                  <c:v>44746</c:v>
                </c:pt>
                <c:pt idx="563">
                  <c:v>44747</c:v>
                </c:pt>
                <c:pt idx="564">
                  <c:v>44748</c:v>
                </c:pt>
                <c:pt idx="565">
                  <c:v>44749</c:v>
                </c:pt>
                <c:pt idx="566">
                  <c:v>44750</c:v>
                </c:pt>
                <c:pt idx="567">
                  <c:v>44751</c:v>
                </c:pt>
                <c:pt idx="568">
                  <c:v>44752</c:v>
                </c:pt>
                <c:pt idx="569">
                  <c:v>44753</c:v>
                </c:pt>
                <c:pt idx="570">
                  <c:v>44754</c:v>
                </c:pt>
                <c:pt idx="571">
                  <c:v>44755</c:v>
                </c:pt>
                <c:pt idx="572">
                  <c:v>44756</c:v>
                </c:pt>
                <c:pt idx="573">
                  <c:v>44757</c:v>
                </c:pt>
                <c:pt idx="574">
                  <c:v>44758</c:v>
                </c:pt>
                <c:pt idx="575">
                  <c:v>44759</c:v>
                </c:pt>
                <c:pt idx="576">
                  <c:v>44760</c:v>
                </c:pt>
                <c:pt idx="577">
                  <c:v>44761</c:v>
                </c:pt>
                <c:pt idx="578">
                  <c:v>44762</c:v>
                </c:pt>
                <c:pt idx="579">
                  <c:v>44763</c:v>
                </c:pt>
                <c:pt idx="580">
                  <c:v>44764</c:v>
                </c:pt>
                <c:pt idx="581">
                  <c:v>44765</c:v>
                </c:pt>
                <c:pt idx="582">
                  <c:v>44766</c:v>
                </c:pt>
                <c:pt idx="583">
                  <c:v>44767</c:v>
                </c:pt>
                <c:pt idx="584">
                  <c:v>44768</c:v>
                </c:pt>
                <c:pt idx="585">
                  <c:v>44769</c:v>
                </c:pt>
                <c:pt idx="586">
                  <c:v>44770</c:v>
                </c:pt>
                <c:pt idx="587">
                  <c:v>44771</c:v>
                </c:pt>
                <c:pt idx="588">
                  <c:v>44772</c:v>
                </c:pt>
                <c:pt idx="589">
                  <c:v>44773</c:v>
                </c:pt>
                <c:pt idx="590">
                  <c:v>44774</c:v>
                </c:pt>
                <c:pt idx="591">
                  <c:v>44775</c:v>
                </c:pt>
                <c:pt idx="592">
                  <c:v>44776</c:v>
                </c:pt>
                <c:pt idx="593">
                  <c:v>44777</c:v>
                </c:pt>
                <c:pt idx="594">
                  <c:v>44778</c:v>
                </c:pt>
                <c:pt idx="595">
                  <c:v>44779</c:v>
                </c:pt>
                <c:pt idx="596">
                  <c:v>44780</c:v>
                </c:pt>
                <c:pt idx="597">
                  <c:v>44781</c:v>
                </c:pt>
                <c:pt idx="598">
                  <c:v>44782</c:v>
                </c:pt>
                <c:pt idx="599">
                  <c:v>44783</c:v>
                </c:pt>
                <c:pt idx="600">
                  <c:v>44784</c:v>
                </c:pt>
                <c:pt idx="601">
                  <c:v>44785</c:v>
                </c:pt>
                <c:pt idx="602">
                  <c:v>44786</c:v>
                </c:pt>
                <c:pt idx="603">
                  <c:v>44787</c:v>
                </c:pt>
                <c:pt idx="604">
                  <c:v>44788</c:v>
                </c:pt>
                <c:pt idx="605">
                  <c:v>44789</c:v>
                </c:pt>
                <c:pt idx="606">
                  <c:v>44790</c:v>
                </c:pt>
                <c:pt idx="607">
                  <c:v>44791</c:v>
                </c:pt>
                <c:pt idx="608">
                  <c:v>44792</c:v>
                </c:pt>
                <c:pt idx="609">
                  <c:v>44793</c:v>
                </c:pt>
                <c:pt idx="610">
                  <c:v>44794</c:v>
                </c:pt>
                <c:pt idx="611">
                  <c:v>44795</c:v>
                </c:pt>
                <c:pt idx="612">
                  <c:v>44796</c:v>
                </c:pt>
                <c:pt idx="613">
                  <c:v>44797</c:v>
                </c:pt>
                <c:pt idx="614">
                  <c:v>44798</c:v>
                </c:pt>
                <c:pt idx="615">
                  <c:v>44799</c:v>
                </c:pt>
                <c:pt idx="616">
                  <c:v>44800</c:v>
                </c:pt>
                <c:pt idx="617">
                  <c:v>44801</c:v>
                </c:pt>
                <c:pt idx="618">
                  <c:v>44802</c:v>
                </c:pt>
                <c:pt idx="619">
                  <c:v>44803</c:v>
                </c:pt>
                <c:pt idx="620">
                  <c:v>44804</c:v>
                </c:pt>
                <c:pt idx="621">
                  <c:v>44805</c:v>
                </c:pt>
                <c:pt idx="622">
                  <c:v>44806</c:v>
                </c:pt>
                <c:pt idx="623">
                  <c:v>44807</c:v>
                </c:pt>
                <c:pt idx="624">
                  <c:v>44808</c:v>
                </c:pt>
                <c:pt idx="625">
                  <c:v>44809</c:v>
                </c:pt>
                <c:pt idx="626">
                  <c:v>44810</c:v>
                </c:pt>
                <c:pt idx="627">
                  <c:v>44811</c:v>
                </c:pt>
                <c:pt idx="628">
                  <c:v>44812</c:v>
                </c:pt>
                <c:pt idx="629">
                  <c:v>44813</c:v>
                </c:pt>
                <c:pt idx="630">
                  <c:v>44814</c:v>
                </c:pt>
                <c:pt idx="631">
                  <c:v>44815</c:v>
                </c:pt>
                <c:pt idx="632">
                  <c:v>44816</c:v>
                </c:pt>
                <c:pt idx="633">
                  <c:v>44817</c:v>
                </c:pt>
                <c:pt idx="634">
                  <c:v>44818</c:v>
                </c:pt>
                <c:pt idx="635">
                  <c:v>44819</c:v>
                </c:pt>
                <c:pt idx="636">
                  <c:v>44820</c:v>
                </c:pt>
                <c:pt idx="637">
                  <c:v>44821</c:v>
                </c:pt>
                <c:pt idx="638">
                  <c:v>44822</c:v>
                </c:pt>
                <c:pt idx="639">
                  <c:v>44823</c:v>
                </c:pt>
                <c:pt idx="640">
                  <c:v>44824</c:v>
                </c:pt>
                <c:pt idx="641">
                  <c:v>44825</c:v>
                </c:pt>
                <c:pt idx="642">
                  <c:v>44826</c:v>
                </c:pt>
                <c:pt idx="643">
                  <c:v>44827</c:v>
                </c:pt>
                <c:pt idx="644">
                  <c:v>44828</c:v>
                </c:pt>
                <c:pt idx="645">
                  <c:v>44829</c:v>
                </c:pt>
                <c:pt idx="646">
                  <c:v>44830</c:v>
                </c:pt>
                <c:pt idx="647">
                  <c:v>44831</c:v>
                </c:pt>
                <c:pt idx="648">
                  <c:v>44832</c:v>
                </c:pt>
                <c:pt idx="649">
                  <c:v>44833</c:v>
                </c:pt>
                <c:pt idx="650">
                  <c:v>44834</c:v>
                </c:pt>
                <c:pt idx="651">
                  <c:v>44835</c:v>
                </c:pt>
                <c:pt idx="652">
                  <c:v>44836</c:v>
                </c:pt>
                <c:pt idx="653">
                  <c:v>44837</c:v>
                </c:pt>
                <c:pt idx="654">
                  <c:v>44838</c:v>
                </c:pt>
                <c:pt idx="655">
                  <c:v>44839</c:v>
                </c:pt>
              </c:numCache>
            </c:numRef>
          </c:cat>
          <c:val>
            <c:numRef>
              <c:f>'6TH SLIDE'!$C$5:$C$660</c:f>
              <c:numCache>
                <c:formatCode>General</c:formatCode>
                <c:ptCount val="656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6</c:v>
                </c:pt>
                <c:pt idx="11">
                  <c:v>40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56</c:v>
                </c:pt>
                <c:pt idx="16">
                  <c:v>72</c:v>
                </c:pt>
                <c:pt idx="17">
                  <c:v>89</c:v>
                </c:pt>
                <c:pt idx="18">
                  <c:v>102</c:v>
                </c:pt>
                <c:pt idx="19">
                  <c:v>127</c:v>
                </c:pt>
                <c:pt idx="20">
                  <c:v>155</c:v>
                </c:pt>
                <c:pt idx="21">
                  <c:v>185</c:v>
                </c:pt>
                <c:pt idx="22">
                  <c:v>256191</c:v>
                </c:pt>
                <c:pt idx="23">
                  <c:v>25469</c:v>
                </c:pt>
                <c:pt idx="24">
                  <c:v>61159</c:v>
                </c:pt>
                <c:pt idx="25">
                  <c:v>118059</c:v>
                </c:pt>
                <c:pt idx="26">
                  <c:v>186908</c:v>
                </c:pt>
                <c:pt idx="27">
                  <c:v>222877</c:v>
                </c:pt>
                <c:pt idx="28">
                  <c:v>248897</c:v>
                </c:pt>
                <c:pt idx="29">
                  <c:v>334174</c:v>
                </c:pt>
                <c:pt idx="30">
                  <c:v>455926</c:v>
                </c:pt>
                <c:pt idx="31">
                  <c:v>595090</c:v>
                </c:pt>
                <c:pt idx="32">
                  <c:v>740411</c:v>
                </c:pt>
                <c:pt idx="33">
                  <c:v>900120</c:v>
                </c:pt>
                <c:pt idx="34">
                  <c:v>971286</c:v>
                </c:pt>
                <c:pt idx="35">
                  <c:v>1030807</c:v>
                </c:pt>
                <c:pt idx="36">
                  <c:v>1173607</c:v>
                </c:pt>
                <c:pt idx="37">
                  <c:v>1315000</c:v>
                </c:pt>
                <c:pt idx="38">
                  <c:v>1443078</c:v>
                </c:pt>
                <c:pt idx="39">
                  <c:v>1569029</c:v>
                </c:pt>
                <c:pt idx="40">
                  <c:v>1692909</c:v>
                </c:pt>
                <c:pt idx="41">
                  <c:v>1764299</c:v>
                </c:pt>
                <c:pt idx="42">
                  <c:v>1816927</c:v>
                </c:pt>
                <c:pt idx="43">
                  <c:v>1878324</c:v>
                </c:pt>
                <c:pt idx="44">
                  <c:v>1928675</c:v>
                </c:pt>
                <c:pt idx="45">
                  <c:v>1978878</c:v>
                </c:pt>
                <c:pt idx="46">
                  <c:v>2053674</c:v>
                </c:pt>
                <c:pt idx="47">
                  <c:v>2141135</c:v>
                </c:pt>
                <c:pt idx="48">
                  <c:v>2199380</c:v>
                </c:pt>
                <c:pt idx="49">
                  <c:v>2239795</c:v>
                </c:pt>
                <c:pt idx="50">
                  <c:v>2311176</c:v>
                </c:pt>
                <c:pt idx="51">
                  <c:v>2428602</c:v>
                </c:pt>
                <c:pt idx="52">
                  <c:v>2554598</c:v>
                </c:pt>
                <c:pt idx="53">
                  <c:v>2693689</c:v>
                </c:pt>
                <c:pt idx="54">
                  <c:v>2835108</c:v>
                </c:pt>
                <c:pt idx="55">
                  <c:v>2863655</c:v>
                </c:pt>
                <c:pt idx="56">
                  <c:v>3437635</c:v>
                </c:pt>
                <c:pt idx="57">
                  <c:v>3545138</c:v>
                </c:pt>
                <c:pt idx="58">
                  <c:v>3909818</c:v>
                </c:pt>
                <c:pt idx="59">
                  <c:v>4215873</c:v>
                </c:pt>
                <c:pt idx="60">
                  <c:v>4593051</c:v>
                </c:pt>
                <c:pt idx="61">
                  <c:v>4957429</c:v>
                </c:pt>
                <c:pt idx="62">
                  <c:v>4787730</c:v>
                </c:pt>
                <c:pt idx="63">
                  <c:v>5727400</c:v>
                </c:pt>
                <c:pt idx="64">
                  <c:v>5189327</c:v>
                </c:pt>
                <c:pt idx="65">
                  <c:v>5511568</c:v>
                </c:pt>
                <c:pt idx="66">
                  <c:v>8832019</c:v>
                </c:pt>
                <c:pt idx="67">
                  <c:v>6982445</c:v>
                </c:pt>
                <c:pt idx="68">
                  <c:v>7592871</c:v>
                </c:pt>
                <c:pt idx="69">
                  <c:v>8158615</c:v>
                </c:pt>
                <c:pt idx="70">
                  <c:v>8657732</c:v>
                </c:pt>
                <c:pt idx="71">
                  <c:v>8773505</c:v>
                </c:pt>
                <c:pt idx="72">
                  <c:v>8084392</c:v>
                </c:pt>
                <c:pt idx="73">
                  <c:v>9478723</c:v>
                </c:pt>
                <c:pt idx="74">
                  <c:v>9887665</c:v>
                </c:pt>
                <c:pt idx="75">
                  <c:v>9331335</c:v>
                </c:pt>
                <c:pt idx="76">
                  <c:v>10886480</c:v>
                </c:pt>
                <c:pt idx="77">
                  <c:v>10316185</c:v>
                </c:pt>
                <c:pt idx="78">
                  <c:v>11552809</c:v>
                </c:pt>
                <c:pt idx="79">
                  <c:v>10887648</c:v>
                </c:pt>
                <c:pt idx="80">
                  <c:v>11367453</c:v>
                </c:pt>
                <c:pt idx="81">
                  <c:v>13067907</c:v>
                </c:pt>
                <c:pt idx="82">
                  <c:v>13326754</c:v>
                </c:pt>
                <c:pt idx="83">
                  <c:v>14032856</c:v>
                </c:pt>
                <c:pt idx="84">
                  <c:v>14602204</c:v>
                </c:pt>
                <c:pt idx="85">
                  <c:v>14774805</c:v>
                </c:pt>
                <c:pt idx="86">
                  <c:v>15757689</c:v>
                </c:pt>
                <c:pt idx="87">
                  <c:v>16653110</c:v>
                </c:pt>
                <c:pt idx="88">
                  <c:v>17739764</c:v>
                </c:pt>
                <c:pt idx="89">
                  <c:v>18393984</c:v>
                </c:pt>
                <c:pt idx="90">
                  <c:v>19380256</c:v>
                </c:pt>
                <c:pt idx="91">
                  <c:v>19984643</c:v>
                </c:pt>
                <c:pt idx="92">
                  <c:v>20231332</c:v>
                </c:pt>
                <c:pt idx="93">
                  <c:v>20898305</c:v>
                </c:pt>
                <c:pt idx="94">
                  <c:v>21603314</c:v>
                </c:pt>
                <c:pt idx="95">
                  <c:v>22542141</c:v>
                </c:pt>
                <c:pt idx="96">
                  <c:v>23246863</c:v>
                </c:pt>
                <c:pt idx="97">
                  <c:v>23892210</c:v>
                </c:pt>
                <c:pt idx="98">
                  <c:v>24270465</c:v>
                </c:pt>
                <c:pt idx="99">
                  <c:v>17930331</c:v>
                </c:pt>
                <c:pt idx="100">
                  <c:v>24821077</c:v>
                </c:pt>
                <c:pt idx="101">
                  <c:v>25491949</c:v>
                </c:pt>
                <c:pt idx="102">
                  <c:v>26175698</c:v>
                </c:pt>
                <c:pt idx="103">
                  <c:v>27123401</c:v>
                </c:pt>
                <c:pt idx="104">
                  <c:v>27645046</c:v>
                </c:pt>
                <c:pt idx="105">
                  <c:v>28032745</c:v>
                </c:pt>
                <c:pt idx="106">
                  <c:v>28387813</c:v>
                </c:pt>
                <c:pt idx="107">
                  <c:v>29445764</c:v>
                </c:pt>
                <c:pt idx="108">
                  <c:v>30192427</c:v>
                </c:pt>
                <c:pt idx="109">
                  <c:v>31023364</c:v>
                </c:pt>
                <c:pt idx="110">
                  <c:v>31869384</c:v>
                </c:pt>
                <c:pt idx="111">
                  <c:v>32781705</c:v>
                </c:pt>
                <c:pt idx="112">
                  <c:v>33266222</c:v>
                </c:pt>
                <c:pt idx="113">
                  <c:v>33732483</c:v>
                </c:pt>
                <c:pt idx="114">
                  <c:v>35604746</c:v>
                </c:pt>
                <c:pt idx="115">
                  <c:v>35640175</c:v>
                </c:pt>
                <c:pt idx="116">
                  <c:v>36485819</c:v>
                </c:pt>
                <c:pt idx="117">
                  <c:v>38022324</c:v>
                </c:pt>
                <c:pt idx="118">
                  <c:v>38020017</c:v>
                </c:pt>
                <c:pt idx="119">
                  <c:v>38994721</c:v>
                </c:pt>
                <c:pt idx="120">
                  <c:v>40927312</c:v>
                </c:pt>
                <c:pt idx="121">
                  <c:v>40941374</c:v>
                </c:pt>
                <c:pt idx="122">
                  <c:v>29244587</c:v>
                </c:pt>
                <c:pt idx="123">
                  <c:v>42071951</c:v>
                </c:pt>
                <c:pt idx="124">
                  <c:v>45567656</c:v>
                </c:pt>
                <c:pt idx="125">
                  <c:v>24838406</c:v>
                </c:pt>
                <c:pt idx="126">
                  <c:v>27461967</c:v>
                </c:pt>
                <c:pt idx="127">
                  <c:v>48760938</c:v>
                </c:pt>
                <c:pt idx="128">
                  <c:v>50920275</c:v>
                </c:pt>
                <c:pt idx="129">
                  <c:v>52989975</c:v>
                </c:pt>
                <c:pt idx="130">
                  <c:v>53971075</c:v>
                </c:pt>
                <c:pt idx="131">
                  <c:v>57396411</c:v>
                </c:pt>
                <c:pt idx="132">
                  <c:v>56001012</c:v>
                </c:pt>
                <c:pt idx="133">
                  <c:v>56824937</c:v>
                </c:pt>
                <c:pt idx="134">
                  <c:v>59922803</c:v>
                </c:pt>
                <c:pt idx="135">
                  <c:v>61162577</c:v>
                </c:pt>
                <c:pt idx="136">
                  <c:v>64896021</c:v>
                </c:pt>
                <c:pt idx="137">
                  <c:v>65650148</c:v>
                </c:pt>
                <c:pt idx="138">
                  <c:v>66863368</c:v>
                </c:pt>
                <c:pt idx="139">
                  <c:v>66868484</c:v>
                </c:pt>
                <c:pt idx="140">
                  <c:v>70639202</c:v>
                </c:pt>
                <c:pt idx="141">
                  <c:v>71436796</c:v>
                </c:pt>
                <c:pt idx="142">
                  <c:v>69996295</c:v>
                </c:pt>
                <c:pt idx="143">
                  <c:v>77332790</c:v>
                </c:pt>
                <c:pt idx="144">
                  <c:v>77017047</c:v>
                </c:pt>
                <c:pt idx="145">
                  <c:v>76647996</c:v>
                </c:pt>
                <c:pt idx="146">
                  <c:v>76652237</c:v>
                </c:pt>
                <c:pt idx="147">
                  <c:v>77091094</c:v>
                </c:pt>
                <c:pt idx="148">
                  <c:v>82265557</c:v>
                </c:pt>
                <c:pt idx="149">
                  <c:v>82453017</c:v>
                </c:pt>
                <c:pt idx="150">
                  <c:v>86111116</c:v>
                </c:pt>
                <c:pt idx="151">
                  <c:v>85250513</c:v>
                </c:pt>
                <c:pt idx="152">
                  <c:v>87937466</c:v>
                </c:pt>
                <c:pt idx="153">
                  <c:v>44819923</c:v>
                </c:pt>
                <c:pt idx="154">
                  <c:v>88852463</c:v>
                </c:pt>
                <c:pt idx="155">
                  <c:v>85664590</c:v>
                </c:pt>
                <c:pt idx="156">
                  <c:v>92871962</c:v>
                </c:pt>
                <c:pt idx="157">
                  <c:v>92512251</c:v>
                </c:pt>
                <c:pt idx="158">
                  <c:v>88590045</c:v>
                </c:pt>
                <c:pt idx="159">
                  <c:v>95054438</c:v>
                </c:pt>
                <c:pt idx="160">
                  <c:v>88923482</c:v>
                </c:pt>
                <c:pt idx="161">
                  <c:v>93366425</c:v>
                </c:pt>
                <c:pt idx="162">
                  <c:v>95084084</c:v>
                </c:pt>
                <c:pt idx="163">
                  <c:v>95561986</c:v>
                </c:pt>
                <c:pt idx="164">
                  <c:v>98457191</c:v>
                </c:pt>
                <c:pt idx="165">
                  <c:v>95699352</c:v>
                </c:pt>
                <c:pt idx="166">
                  <c:v>100522374</c:v>
                </c:pt>
                <c:pt idx="167">
                  <c:v>96320883</c:v>
                </c:pt>
                <c:pt idx="168">
                  <c:v>105382138</c:v>
                </c:pt>
                <c:pt idx="169">
                  <c:v>103400917</c:v>
                </c:pt>
                <c:pt idx="170">
                  <c:v>103171058</c:v>
                </c:pt>
                <c:pt idx="171">
                  <c:v>105996760</c:v>
                </c:pt>
                <c:pt idx="172">
                  <c:v>103117759</c:v>
                </c:pt>
                <c:pt idx="173">
                  <c:v>106661634</c:v>
                </c:pt>
                <c:pt idx="174">
                  <c:v>102923685</c:v>
                </c:pt>
                <c:pt idx="175">
                  <c:v>113120167</c:v>
                </c:pt>
                <c:pt idx="176">
                  <c:v>110067731</c:v>
                </c:pt>
                <c:pt idx="177">
                  <c:v>114169913</c:v>
                </c:pt>
                <c:pt idx="178">
                  <c:v>115446623</c:v>
                </c:pt>
                <c:pt idx="179">
                  <c:v>118786548</c:v>
                </c:pt>
                <c:pt idx="180">
                  <c:v>118631280</c:v>
                </c:pt>
                <c:pt idx="181">
                  <c:v>115914462</c:v>
                </c:pt>
                <c:pt idx="182">
                  <c:v>119968286</c:v>
                </c:pt>
                <c:pt idx="183">
                  <c:v>123190171</c:v>
                </c:pt>
                <c:pt idx="184">
                  <c:v>124156202</c:v>
                </c:pt>
                <c:pt idx="185">
                  <c:v>123981688</c:v>
                </c:pt>
                <c:pt idx="186">
                  <c:v>124589418</c:v>
                </c:pt>
                <c:pt idx="187">
                  <c:v>127391006</c:v>
                </c:pt>
                <c:pt idx="188">
                  <c:v>128529254</c:v>
                </c:pt>
                <c:pt idx="189">
                  <c:v>131901481</c:v>
                </c:pt>
                <c:pt idx="190">
                  <c:v>134563311</c:v>
                </c:pt>
                <c:pt idx="191">
                  <c:v>139755626</c:v>
                </c:pt>
                <c:pt idx="192">
                  <c:v>143436585</c:v>
                </c:pt>
                <c:pt idx="193">
                  <c:v>147358373</c:v>
                </c:pt>
                <c:pt idx="194">
                  <c:v>144325449</c:v>
                </c:pt>
                <c:pt idx="195">
                  <c:v>144449263</c:v>
                </c:pt>
                <c:pt idx="196">
                  <c:v>151113519</c:v>
                </c:pt>
                <c:pt idx="197">
                  <c:v>154642821</c:v>
                </c:pt>
                <c:pt idx="198">
                  <c:v>164550915</c:v>
                </c:pt>
                <c:pt idx="199">
                  <c:v>164865097</c:v>
                </c:pt>
                <c:pt idx="200">
                  <c:v>170017058</c:v>
                </c:pt>
                <c:pt idx="201">
                  <c:v>176974513</c:v>
                </c:pt>
                <c:pt idx="202">
                  <c:v>102728012</c:v>
                </c:pt>
                <c:pt idx="203">
                  <c:v>178568827</c:v>
                </c:pt>
                <c:pt idx="204">
                  <c:v>183252443</c:v>
                </c:pt>
                <c:pt idx="205">
                  <c:v>185710183</c:v>
                </c:pt>
                <c:pt idx="206">
                  <c:v>195875372</c:v>
                </c:pt>
                <c:pt idx="207">
                  <c:v>192716791</c:v>
                </c:pt>
                <c:pt idx="208">
                  <c:v>199080215</c:v>
                </c:pt>
                <c:pt idx="209">
                  <c:v>197957461</c:v>
                </c:pt>
                <c:pt idx="210">
                  <c:v>197311611</c:v>
                </c:pt>
                <c:pt idx="211">
                  <c:v>122761256</c:v>
                </c:pt>
                <c:pt idx="212">
                  <c:v>216246524</c:v>
                </c:pt>
                <c:pt idx="213">
                  <c:v>212106903</c:v>
                </c:pt>
                <c:pt idx="214">
                  <c:v>217838885</c:v>
                </c:pt>
                <c:pt idx="215">
                  <c:v>218264433</c:v>
                </c:pt>
                <c:pt idx="216">
                  <c:v>218973633</c:v>
                </c:pt>
                <c:pt idx="217">
                  <c:v>223514529</c:v>
                </c:pt>
                <c:pt idx="218">
                  <c:v>233774157</c:v>
                </c:pt>
                <c:pt idx="219">
                  <c:v>254945599</c:v>
                </c:pt>
                <c:pt idx="220">
                  <c:v>252678431</c:v>
                </c:pt>
                <c:pt idx="221">
                  <c:v>248672135</c:v>
                </c:pt>
                <c:pt idx="222">
                  <c:v>261472064</c:v>
                </c:pt>
                <c:pt idx="223">
                  <c:v>252297843</c:v>
                </c:pt>
                <c:pt idx="224">
                  <c:v>160600645</c:v>
                </c:pt>
                <c:pt idx="225">
                  <c:v>261666434</c:v>
                </c:pt>
                <c:pt idx="226">
                  <c:v>177598961</c:v>
                </c:pt>
                <c:pt idx="227">
                  <c:v>285230657</c:v>
                </c:pt>
                <c:pt idx="228">
                  <c:v>273816494</c:v>
                </c:pt>
                <c:pt idx="229">
                  <c:v>292908310</c:v>
                </c:pt>
                <c:pt idx="230">
                  <c:v>280153387</c:v>
                </c:pt>
                <c:pt idx="231">
                  <c:v>290649003</c:v>
                </c:pt>
                <c:pt idx="232">
                  <c:v>306035977</c:v>
                </c:pt>
                <c:pt idx="233">
                  <c:v>312341299</c:v>
                </c:pt>
                <c:pt idx="234">
                  <c:v>313812311</c:v>
                </c:pt>
                <c:pt idx="235">
                  <c:v>331306331</c:v>
                </c:pt>
                <c:pt idx="236">
                  <c:v>982778391</c:v>
                </c:pt>
                <c:pt idx="237">
                  <c:v>326946915</c:v>
                </c:pt>
                <c:pt idx="238">
                  <c:v>309697349</c:v>
                </c:pt>
                <c:pt idx="239">
                  <c:v>228590823</c:v>
                </c:pt>
                <c:pt idx="240">
                  <c:v>346144046</c:v>
                </c:pt>
                <c:pt idx="241">
                  <c:v>343784321</c:v>
                </c:pt>
                <c:pt idx="242">
                  <c:v>363503611</c:v>
                </c:pt>
                <c:pt idx="243">
                  <c:v>342291137</c:v>
                </c:pt>
                <c:pt idx="244">
                  <c:v>360930946</c:v>
                </c:pt>
                <c:pt idx="245">
                  <c:v>368701732</c:v>
                </c:pt>
                <c:pt idx="246">
                  <c:v>366705576</c:v>
                </c:pt>
                <c:pt idx="247">
                  <c:v>372808720</c:v>
                </c:pt>
                <c:pt idx="248">
                  <c:v>386727622</c:v>
                </c:pt>
                <c:pt idx="249">
                  <c:v>390261104</c:v>
                </c:pt>
                <c:pt idx="250">
                  <c:v>1286403475</c:v>
                </c:pt>
                <c:pt idx="251">
                  <c:v>368070214</c:v>
                </c:pt>
                <c:pt idx="252">
                  <c:v>370520486</c:v>
                </c:pt>
                <c:pt idx="253">
                  <c:v>425674167</c:v>
                </c:pt>
                <c:pt idx="254">
                  <c:v>394194131</c:v>
                </c:pt>
                <c:pt idx="255">
                  <c:v>426693664</c:v>
                </c:pt>
                <c:pt idx="256">
                  <c:v>441365808</c:v>
                </c:pt>
                <c:pt idx="257">
                  <c:v>431532054</c:v>
                </c:pt>
                <c:pt idx="258">
                  <c:v>418192092</c:v>
                </c:pt>
                <c:pt idx="259">
                  <c:v>431983366</c:v>
                </c:pt>
                <c:pt idx="260">
                  <c:v>474610997</c:v>
                </c:pt>
                <c:pt idx="261">
                  <c:v>1446023375</c:v>
                </c:pt>
                <c:pt idx="262">
                  <c:v>463982064</c:v>
                </c:pt>
                <c:pt idx="263">
                  <c:v>478644083</c:v>
                </c:pt>
                <c:pt idx="264">
                  <c:v>503720067</c:v>
                </c:pt>
                <c:pt idx="265">
                  <c:v>474952525</c:v>
                </c:pt>
                <c:pt idx="266">
                  <c:v>478547648</c:v>
                </c:pt>
                <c:pt idx="267">
                  <c:v>527992006</c:v>
                </c:pt>
                <c:pt idx="268">
                  <c:v>517177962</c:v>
                </c:pt>
                <c:pt idx="269">
                  <c:v>529301257</c:v>
                </c:pt>
                <c:pt idx="270">
                  <c:v>1527592978</c:v>
                </c:pt>
                <c:pt idx="271">
                  <c:v>544600447</c:v>
                </c:pt>
                <c:pt idx="272">
                  <c:v>516569651</c:v>
                </c:pt>
                <c:pt idx="273">
                  <c:v>1548288401</c:v>
                </c:pt>
                <c:pt idx="274">
                  <c:v>569791223</c:v>
                </c:pt>
                <c:pt idx="275">
                  <c:v>570186242</c:v>
                </c:pt>
                <c:pt idx="276">
                  <c:v>555215243</c:v>
                </c:pt>
                <c:pt idx="277">
                  <c:v>568537319</c:v>
                </c:pt>
                <c:pt idx="278">
                  <c:v>556510757</c:v>
                </c:pt>
                <c:pt idx="279">
                  <c:v>529793447</c:v>
                </c:pt>
                <c:pt idx="280">
                  <c:v>550741214</c:v>
                </c:pt>
                <c:pt idx="281">
                  <c:v>567056678</c:v>
                </c:pt>
                <c:pt idx="282">
                  <c:v>629317381</c:v>
                </c:pt>
                <c:pt idx="283">
                  <c:v>1664134085</c:v>
                </c:pt>
                <c:pt idx="284">
                  <c:v>552679402</c:v>
                </c:pt>
                <c:pt idx="285">
                  <c:v>617861065</c:v>
                </c:pt>
                <c:pt idx="286">
                  <c:v>577201182</c:v>
                </c:pt>
                <c:pt idx="287">
                  <c:v>571340374</c:v>
                </c:pt>
                <c:pt idx="288">
                  <c:v>636673266</c:v>
                </c:pt>
                <c:pt idx="289">
                  <c:v>659677205</c:v>
                </c:pt>
                <c:pt idx="290">
                  <c:v>687982481</c:v>
                </c:pt>
                <c:pt idx="291">
                  <c:v>660381840</c:v>
                </c:pt>
                <c:pt idx="292">
                  <c:v>683507776</c:v>
                </c:pt>
                <c:pt idx="293">
                  <c:v>630054296</c:v>
                </c:pt>
                <c:pt idx="294">
                  <c:v>638746132</c:v>
                </c:pt>
                <c:pt idx="295">
                  <c:v>702473557</c:v>
                </c:pt>
                <c:pt idx="296">
                  <c:v>716830455</c:v>
                </c:pt>
                <c:pt idx="297">
                  <c:v>725310358</c:v>
                </c:pt>
                <c:pt idx="298">
                  <c:v>699045535</c:v>
                </c:pt>
                <c:pt idx="299">
                  <c:v>715657777</c:v>
                </c:pt>
                <c:pt idx="300">
                  <c:v>653039266</c:v>
                </c:pt>
                <c:pt idx="301">
                  <c:v>673992048</c:v>
                </c:pt>
                <c:pt idx="302">
                  <c:v>732759808</c:v>
                </c:pt>
                <c:pt idx="303">
                  <c:v>754108391</c:v>
                </c:pt>
                <c:pt idx="304">
                  <c:v>743853261</c:v>
                </c:pt>
                <c:pt idx="305">
                  <c:v>761013870</c:v>
                </c:pt>
                <c:pt idx="306">
                  <c:v>789757374</c:v>
                </c:pt>
                <c:pt idx="307">
                  <c:v>696518706</c:v>
                </c:pt>
                <c:pt idx="308">
                  <c:v>1858828951</c:v>
                </c:pt>
                <c:pt idx="309">
                  <c:v>728175494</c:v>
                </c:pt>
                <c:pt idx="310">
                  <c:v>773063844</c:v>
                </c:pt>
                <c:pt idx="311">
                  <c:v>773830583</c:v>
                </c:pt>
                <c:pt idx="312">
                  <c:v>737934629</c:v>
                </c:pt>
                <c:pt idx="313">
                  <c:v>790529611</c:v>
                </c:pt>
                <c:pt idx="314">
                  <c:v>1815707707</c:v>
                </c:pt>
                <c:pt idx="315">
                  <c:v>715340203</c:v>
                </c:pt>
                <c:pt idx="316">
                  <c:v>789670961</c:v>
                </c:pt>
                <c:pt idx="317">
                  <c:v>834776175</c:v>
                </c:pt>
                <c:pt idx="318">
                  <c:v>867496512</c:v>
                </c:pt>
                <c:pt idx="319">
                  <c:v>809271071</c:v>
                </c:pt>
                <c:pt idx="320">
                  <c:v>824366273</c:v>
                </c:pt>
                <c:pt idx="321">
                  <c:v>1909268742</c:v>
                </c:pt>
                <c:pt idx="322">
                  <c:v>776441049</c:v>
                </c:pt>
                <c:pt idx="323">
                  <c:v>824426984</c:v>
                </c:pt>
                <c:pt idx="324">
                  <c:v>827278416</c:v>
                </c:pt>
                <c:pt idx="325">
                  <c:v>896065534</c:v>
                </c:pt>
                <c:pt idx="326">
                  <c:v>857954879</c:v>
                </c:pt>
                <c:pt idx="327">
                  <c:v>898989770</c:v>
                </c:pt>
                <c:pt idx="328">
                  <c:v>1905783001</c:v>
                </c:pt>
                <c:pt idx="329">
                  <c:v>868210051</c:v>
                </c:pt>
                <c:pt idx="330">
                  <c:v>885917036</c:v>
                </c:pt>
                <c:pt idx="331">
                  <c:v>900826770</c:v>
                </c:pt>
                <c:pt idx="332">
                  <c:v>875998684</c:v>
                </c:pt>
                <c:pt idx="333">
                  <c:v>903127883</c:v>
                </c:pt>
                <c:pt idx="334">
                  <c:v>947926424</c:v>
                </c:pt>
                <c:pt idx="335">
                  <c:v>1922128700</c:v>
                </c:pt>
                <c:pt idx="336">
                  <c:v>843499404</c:v>
                </c:pt>
                <c:pt idx="337">
                  <c:v>926220586</c:v>
                </c:pt>
                <c:pt idx="338">
                  <c:v>916611300</c:v>
                </c:pt>
                <c:pt idx="339">
                  <c:v>909921324</c:v>
                </c:pt>
                <c:pt idx="340">
                  <c:v>961696983</c:v>
                </c:pt>
                <c:pt idx="341">
                  <c:v>913802777</c:v>
                </c:pt>
                <c:pt idx="342">
                  <c:v>931655056</c:v>
                </c:pt>
                <c:pt idx="343">
                  <c:v>957657883</c:v>
                </c:pt>
                <c:pt idx="344">
                  <c:v>1076051675</c:v>
                </c:pt>
                <c:pt idx="345">
                  <c:v>2109755837</c:v>
                </c:pt>
                <c:pt idx="346">
                  <c:v>960723521</c:v>
                </c:pt>
                <c:pt idx="347">
                  <c:v>1043398712</c:v>
                </c:pt>
                <c:pt idx="348">
                  <c:v>1074050983</c:v>
                </c:pt>
                <c:pt idx="349">
                  <c:v>2050594053</c:v>
                </c:pt>
                <c:pt idx="350">
                  <c:v>948241183</c:v>
                </c:pt>
                <c:pt idx="351">
                  <c:v>1119140689</c:v>
                </c:pt>
                <c:pt idx="352">
                  <c:v>1092736639</c:v>
                </c:pt>
                <c:pt idx="353">
                  <c:v>996451639</c:v>
                </c:pt>
                <c:pt idx="354">
                  <c:v>1104391359</c:v>
                </c:pt>
                <c:pt idx="355">
                  <c:v>1128215748</c:v>
                </c:pt>
                <c:pt idx="356">
                  <c:v>2179544988</c:v>
                </c:pt>
                <c:pt idx="357">
                  <c:v>986794399</c:v>
                </c:pt>
                <c:pt idx="358">
                  <c:v>1116211180</c:v>
                </c:pt>
                <c:pt idx="359">
                  <c:v>1089627038</c:v>
                </c:pt>
                <c:pt idx="360">
                  <c:v>1106281097</c:v>
                </c:pt>
                <c:pt idx="361">
                  <c:v>1097011690</c:v>
                </c:pt>
                <c:pt idx="362">
                  <c:v>1088473072</c:v>
                </c:pt>
                <c:pt idx="363">
                  <c:v>2199147681</c:v>
                </c:pt>
                <c:pt idx="364">
                  <c:v>1004601115</c:v>
                </c:pt>
                <c:pt idx="365">
                  <c:v>2381621354</c:v>
                </c:pt>
                <c:pt idx="366">
                  <c:v>1145164640</c:v>
                </c:pt>
                <c:pt idx="367">
                  <c:v>1093790954</c:v>
                </c:pt>
                <c:pt idx="368">
                  <c:v>1105588955</c:v>
                </c:pt>
                <c:pt idx="369">
                  <c:v>1047436973</c:v>
                </c:pt>
                <c:pt idx="370">
                  <c:v>1124088291</c:v>
                </c:pt>
                <c:pt idx="371">
                  <c:v>2240740946</c:v>
                </c:pt>
                <c:pt idx="372">
                  <c:v>1156908104</c:v>
                </c:pt>
                <c:pt idx="373">
                  <c:v>1120341972</c:v>
                </c:pt>
                <c:pt idx="374">
                  <c:v>2396112560</c:v>
                </c:pt>
                <c:pt idx="375">
                  <c:v>1055856393</c:v>
                </c:pt>
                <c:pt idx="376">
                  <c:v>1262844578</c:v>
                </c:pt>
                <c:pt idx="377">
                  <c:v>1083738910</c:v>
                </c:pt>
                <c:pt idx="378">
                  <c:v>1087496863</c:v>
                </c:pt>
                <c:pt idx="379">
                  <c:v>1092600331</c:v>
                </c:pt>
                <c:pt idx="380">
                  <c:v>1230044199</c:v>
                </c:pt>
                <c:pt idx="381">
                  <c:v>1195845935</c:v>
                </c:pt>
                <c:pt idx="382">
                  <c:v>1238517236</c:v>
                </c:pt>
                <c:pt idx="383">
                  <c:v>2445155321</c:v>
                </c:pt>
                <c:pt idx="384">
                  <c:v>2392677414</c:v>
                </c:pt>
                <c:pt idx="385">
                  <c:v>1103863638</c:v>
                </c:pt>
                <c:pt idx="386">
                  <c:v>1222209166</c:v>
                </c:pt>
                <c:pt idx="387">
                  <c:v>1236299647</c:v>
                </c:pt>
                <c:pt idx="388">
                  <c:v>1254202356</c:v>
                </c:pt>
                <c:pt idx="389">
                  <c:v>1319481131</c:v>
                </c:pt>
                <c:pt idx="390">
                  <c:v>1379375313</c:v>
                </c:pt>
                <c:pt idx="391">
                  <c:v>2536250756</c:v>
                </c:pt>
                <c:pt idx="392">
                  <c:v>1237099010</c:v>
                </c:pt>
                <c:pt idx="393">
                  <c:v>1353455406</c:v>
                </c:pt>
                <c:pt idx="394">
                  <c:v>1415658123</c:v>
                </c:pt>
                <c:pt idx="395">
                  <c:v>1407856637</c:v>
                </c:pt>
                <c:pt idx="396">
                  <c:v>1429393696</c:v>
                </c:pt>
                <c:pt idx="397">
                  <c:v>1401305430</c:v>
                </c:pt>
                <c:pt idx="398">
                  <c:v>2399323494</c:v>
                </c:pt>
                <c:pt idx="399">
                  <c:v>1278564660</c:v>
                </c:pt>
                <c:pt idx="400">
                  <c:v>1305291277</c:v>
                </c:pt>
                <c:pt idx="401">
                  <c:v>1403177848</c:v>
                </c:pt>
                <c:pt idx="402">
                  <c:v>1323780248</c:v>
                </c:pt>
                <c:pt idx="403">
                  <c:v>1385271415</c:v>
                </c:pt>
                <c:pt idx="404">
                  <c:v>1293404253</c:v>
                </c:pt>
                <c:pt idx="405">
                  <c:v>2490779243</c:v>
                </c:pt>
                <c:pt idx="406">
                  <c:v>1267425656</c:v>
                </c:pt>
                <c:pt idx="407">
                  <c:v>1248550036</c:v>
                </c:pt>
                <c:pt idx="408">
                  <c:v>1334949365</c:v>
                </c:pt>
                <c:pt idx="409">
                  <c:v>1400917437</c:v>
                </c:pt>
                <c:pt idx="410">
                  <c:v>1422568818</c:v>
                </c:pt>
                <c:pt idx="411">
                  <c:v>1358263105</c:v>
                </c:pt>
                <c:pt idx="412">
                  <c:v>1481650706</c:v>
                </c:pt>
                <c:pt idx="413">
                  <c:v>1278376797</c:v>
                </c:pt>
                <c:pt idx="414">
                  <c:v>1394861691</c:v>
                </c:pt>
                <c:pt idx="415">
                  <c:v>2703639078</c:v>
                </c:pt>
                <c:pt idx="416">
                  <c:v>1397545633</c:v>
                </c:pt>
                <c:pt idx="417">
                  <c:v>1400178398</c:v>
                </c:pt>
                <c:pt idx="418">
                  <c:v>1468884778</c:v>
                </c:pt>
                <c:pt idx="419">
                  <c:v>1399668235</c:v>
                </c:pt>
                <c:pt idx="420">
                  <c:v>1404806704</c:v>
                </c:pt>
                <c:pt idx="421">
                  <c:v>1542783675</c:v>
                </c:pt>
                <c:pt idx="422">
                  <c:v>1495379758</c:v>
                </c:pt>
                <c:pt idx="423">
                  <c:v>1343020020</c:v>
                </c:pt>
                <c:pt idx="424">
                  <c:v>1426918275</c:v>
                </c:pt>
                <c:pt idx="425">
                  <c:v>1352857048</c:v>
                </c:pt>
                <c:pt idx="426">
                  <c:v>2630328552</c:v>
                </c:pt>
                <c:pt idx="427">
                  <c:v>1435887676</c:v>
                </c:pt>
                <c:pt idx="428">
                  <c:v>1369506367</c:v>
                </c:pt>
                <c:pt idx="429">
                  <c:v>1520097219</c:v>
                </c:pt>
                <c:pt idx="430">
                  <c:v>1462369017</c:v>
                </c:pt>
                <c:pt idx="431">
                  <c:v>1460586126</c:v>
                </c:pt>
                <c:pt idx="432">
                  <c:v>1403761583</c:v>
                </c:pt>
                <c:pt idx="433">
                  <c:v>2701947211</c:v>
                </c:pt>
                <c:pt idx="434">
                  <c:v>1435179329</c:v>
                </c:pt>
                <c:pt idx="435">
                  <c:v>1442457681</c:v>
                </c:pt>
                <c:pt idx="436">
                  <c:v>1658092520</c:v>
                </c:pt>
                <c:pt idx="437">
                  <c:v>1567668705</c:v>
                </c:pt>
                <c:pt idx="438">
                  <c:v>1547915717</c:v>
                </c:pt>
                <c:pt idx="439">
                  <c:v>1352314704</c:v>
                </c:pt>
                <c:pt idx="440">
                  <c:v>1314631760</c:v>
                </c:pt>
                <c:pt idx="441">
                  <c:v>1549528097</c:v>
                </c:pt>
                <c:pt idx="442">
                  <c:v>1545885394</c:v>
                </c:pt>
                <c:pt idx="443">
                  <c:v>1636136114</c:v>
                </c:pt>
                <c:pt idx="444">
                  <c:v>1661492628</c:v>
                </c:pt>
                <c:pt idx="445">
                  <c:v>1637519572</c:v>
                </c:pt>
                <c:pt idx="446">
                  <c:v>1570160174</c:v>
                </c:pt>
                <c:pt idx="447">
                  <c:v>1340637229</c:v>
                </c:pt>
                <c:pt idx="448">
                  <c:v>1564004472</c:v>
                </c:pt>
                <c:pt idx="449">
                  <c:v>1509416394</c:v>
                </c:pt>
                <c:pt idx="450">
                  <c:v>2728718394</c:v>
                </c:pt>
                <c:pt idx="451">
                  <c:v>1590130822</c:v>
                </c:pt>
                <c:pt idx="452">
                  <c:v>1424868057</c:v>
                </c:pt>
                <c:pt idx="453">
                  <c:v>2652921885</c:v>
                </c:pt>
                <c:pt idx="454">
                  <c:v>2747442895</c:v>
                </c:pt>
                <c:pt idx="455">
                  <c:v>1561279427</c:v>
                </c:pt>
                <c:pt idx="456">
                  <c:v>1559539454</c:v>
                </c:pt>
                <c:pt idx="457">
                  <c:v>2825547026</c:v>
                </c:pt>
                <c:pt idx="458">
                  <c:v>1604482502</c:v>
                </c:pt>
                <c:pt idx="459">
                  <c:v>1449984772</c:v>
                </c:pt>
                <c:pt idx="460">
                  <c:v>2808993212</c:v>
                </c:pt>
                <c:pt idx="461">
                  <c:v>1483950656</c:v>
                </c:pt>
                <c:pt idx="462">
                  <c:v>1524010659</c:v>
                </c:pt>
                <c:pt idx="463">
                  <c:v>1597948460</c:v>
                </c:pt>
                <c:pt idx="464">
                  <c:v>1572758509</c:v>
                </c:pt>
                <c:pt idx="465">
                  <c:v>1673504239</c:v>
                </c:pt>
                <c:pt idx="466">
                  <c:v>1523055097</c:v>
                </c:pt>
                <c:pt idx="467">
                  <c:v>2979619469</c:v>
                </c:pt>
                <c:pt idx="468">
                  <c:v>1274436181</c:v>
                </c:pt>
                <c:pt idx="469">
                  <c:v>512692713</c:v>
                </c:pt>
                <c:pt idx="470">
                  <c:v>695999360</c:v>
                </c:pt>
                <c:pt idx="471">
                  <c:v>1497434709</c:v>
                </c:pt>
                <c:pt idx="472">
                  <c:v>2945362488</c:v>
                </c:pt>
                <c:pt idx="473">
                  <c:v>1615615924</c:v>
                </c:pt>
                <c:pt idx="474">
                  <c:v>1548860122</c:v>
                </c:pt>
                <c:pt idx="475">
                  <c:v>1499045433</c:v>
                </c:pt>
                <c:pt idx="476">
                  <c:v>1599002894</c:v>
                </c:pt>
                <c:pt idx="477">
                  <c:v>1564061222</c:v>
                </c:pt>
                <c:pt idx="478">
                  <c:v>2986658177</c:v>
                </c:pt>
                <c:pt idx="479">
                  <c:v>1649311607</c:v>
                </c:pt>
                <c:pt idx="480">
                  <c:v>1635615296</c:v>
                </c:pt>
                <c:pt idx="481">
                  <c:v>1562557241</c:v>
                </c:pt>
                <c:pt idx="482">
                  <c:v>1353127590</c:v>
                </c:pt>
                <c:pt idx="483">
                  <c:v>482562404</c:v>
                </c:pt>
                <c:pt idx="484">
                  <c:v>903297353</c:v>
                </c:pt>
                <c:pt idx="485">
                  <c:v>3071751305</c:v>
                </c:pt>
                <c:pt idx="486">
                  <c:v>1776134650</c:v>
                </c:pt>
                <c:pt idx="487">
                  <c:v>1745817570</c:v>
                </c:pt>
                <c:pt idx="488">
                  <c:v>1576388257</c:v>
                </c:pt>
                <c:pt idx="489">
                  <c:v>1478367586</c:v>
                </c:pt>
                <c:pt idx="490">
                  <c:v>789383988</c:v>
                </c:pt>
                <c:pt idx="491">
                  <c:v>1533147023</c:v>
                </c:pt>
                <c:pt idx="492">
                  <c:v>1760300615</c:v>
                </c:pt>
                <c:pt idx="493">
                  <c:v>1744093216</c:v>
                </c:pt>
                <c:pt idx="494">
                  <c:v>2827664753</c:v>
                </c:pt>
                <c:pt idx="495">
                  <c:v>2936229978</c:v>
                </c:pt>
                <c:pt idx="496">
                  <c:v>1575159875</c:v>
                </c:pt>
                <c:pt idx="497">
                  <c:v>1628008184</c:v>
                </c:pt>
                <c:pt idx="498">
                  <c:v>1453008822</c:v>
                </c:pt>
                <c:pt idx="499">
                  <c:v>1580402644</c:v>
                </c:pt>
                <c:pt idx="500">
                  <c:v>1557363145</c:v>
                </c:pt>
                <c:pt idx="501">
                  <c:v>1350645436</c:v>
                </c:pt>
                <c:pt idx="502">
                  <c:v>2726347175</c:v>
                </c:pt>
                <c:pt idx="503">
                  <c:v>1639474041</c:v>
                </c:pt>
                <c:pt idx="504">
                  <c:v>1646297336</c:v>
                </c:pt>
                <c:pt idx="505">
                  <c:v>1543427636</c:v>
                </c:pt>
                <c:pt idx="506">
                  <c:v>1553018719</c:v>
                </c:pt>
                <c:pt idx="507">
                  <c:v>1769927096</c:v>
                </c:pt>
                <c:pt idx="508">
                  <c:v>1740085891</c:v>
                </c:pt>
                <c:pt idx="509">
                  <c:v>2840325549</c:v>
                </c:pt>
                <c:pt idx="510">
                  <c:v>1498086297</c:v>
                </c:pt>
                <c:pt idx="511">
                  <c:v>1543076214</c:v>
                </c:pt>
                <c:pt idx="512">
                  <c:v>1664424623</c:v>
                </c:pt>
                <c:pt idx="513">
                  <c:v>1684920954</c:v>
                </c:pt>
                <c:pt idx="514">
                  <c:v>1565202146</c:v>
                </c:pt>
                <c:pt idx="515">
                  <c:v>1841333272</c:v>
                </c:pt>
                <c:pt idx="516">
                  <c:v>1546928237</c:v>
                </c:pt>
                <c:pt idx="517">
                  <c:v>1701020347</c:v>
                </c:pt>
                <c:pt idx="518">
                  <c:v>1623675029</c:v>
                </c:pt>
                <c:pt idx="519">
                  <c:v>2926841902</c:v>
                </c:pt>
                <c:pt idx="520">
                  <c:v>1673437574</c:v>
                </c:pt>
                <c:pt idx="521">
                  <c:v>1806145409</c:v>
                </c:pt>
                <c:pt idx="522">
                  <c:v>1667064731</c:v>
                </c:pt>
                <c:pt idx="523">
                  <c:v>2870878377</c:v>
                </c:pt>
                <c:pt idx="524">
                  <c:v>1608168373</c:v>
                </c:pt>
                <c:pt idx="525">
                  <c:v>1698862737</c:v>
                </c:pt>
                <c:pt idx="526">
                  <c:v>1636411103</c:v>
                </c:pt>
                <c:pt idx="527">
                  <c:v>1582283341</c:v>
                </c:pt>
                <c:pt idx="528">
                  <c:v>1617804631</c:v>
                </c:pt>
                <c:pt idx="529">
                  <c:v>2894044180</c:v>
                </c:pt>
                <c:pt idx="530">
                  <c:v>1383637890</c:v>
                </c:pt>
                <c:pt idx="531">
                  <c:v>1552446272</c:v>
                </c:pt>
                <c:pt idx="532">
                  <c:v>2736744427</c:v>
                </c:pt>
                <c:pt idx="533">
                  <c:v>1491595023</c:v>
                </c:pt>
                <c:pt idx="534">
                  <c:v>1500331236</c:v>
                </c:pt>
                <c:pt idx="535">
                  <c:v>1577067361</c:v>
                </c:pt>
                <c:pt idx="536">
                  <c:v>1538837474</c:v>
                </c:pt>
                <c:pt idx="537">
                  <c:v>1266897210</c:v>
                </c:pt>
                <c:pt idx="538">
                  <c:v>1396629498</c:v>
                </c:pt>
                <c:pt idx="539">
                  <c:v>1368999666</c:v>
                </c:pt>
                <c:pt idx="540">
                  <c:v>1579699380</c:v>
                </c:pt>
                <c:pt idx="541">
                  <c:v>1546942776</c:v>
                </c:pt>
                <c:pt idx="542">
                  <c:v>1402584509</c:v>
                </c:pt>
                <c:pt idx="543">
                  <c:v>1551324243</c:v>
                </c:pt>
                <c:pt idx="544">
                  <c:v>2776604229</c:v>
                </c:pt>
                <c:pt idx="545">
                  <c:v>1462365225</c:v>
                </c:pt>
                <c:pt idx="546">
                  <c:v>1606717965</c:v>
                </c:pt>
                <c:pt idx="547">
                  <c:v>1593890392</c:v>
                </c:pt>
                <c:pt idx="548">
                  <c:v>1415099410</c:v>
                </c:pt>
                <c:pt idx="549">
                  <c:v>1685243216</c:v>
                </c:pt>
                <c:pt idx="550">
                  <c:v>1506317089</c:v>
                </c:pt>
                <c:pt idx="551">
                  <c:v>2710248879</c:v>
                </c:pt>
                <c:pt idx="552">
                  <c:v>1389375211</c:v>
                </c:pt>
                <c:pt idx="553">
                  <c:v>1386340938</c:v>
                </c:pt>
                <c:pt idx="554">
                  <c:v>1350324669</c:v>
                </c:pt>
                <c:pt idx="555">
                  <c:v>2786906484</c:v>
                </c:pt>
                <c:pt idx="556">
                  <c:v>1508683248</c:v>
                </c:pt>
                <c:pt idx="557">
                  <c:v>1369959536</c:v>
                </c:pt>
                <c:pt idx="558">
                  <c:v>1371549854</c:v>
                </c:pt>
                <c:pt idx="559">
                  <c:v>1323763349</c:v>
                </c:pt>
                <c:pt idx="560">
                  <c:v>1477625191</c:v>
                </c:pt>
                <c:pt idx="561">
                  <c:v>1398601631</c:v>
                </c:pt>
                <c:pt idx="562">
                  <c:v>1519113710</c:v>
                </c:pt>
                <c:pt idx="563">
                  <c:v>1486812378</c:v>
                </c:pt>
                <c:pt idx="564">
                  <c:v>1498262806</c:v>
                </c:pt>
                <c:pt idx="565">
                  <c:v>2662359456</c:v>
                </c:pt>
                <c:pt idx="566">
                  <c:v>1317218061</c:v>
                </c:pt>
                <c:pt idx="567">
                  <c:v>438659067</c:v>
                </c:pt>
                <c:pt idx="568">
                  <c:v>1295023681</c:v>
                </c:pt>
                <c:pt idx="569">
                  <c:v>1275823310</c:v>
                </c:pt>
                <c:pt idx="570">
                  <c:v>1414259594</c:v>
                </c:pt>
                <c:pt idx="571">
                  <c:v>1490351931</c:v>
                </c:pt>
                <c:pt idx="572">
                  <c:v>1453696852</c:v>
                </c:pt>
                <c:pt idx="573">
                  <c:v>1455231346</c:v>
                </c:pt>
                <c:pt idx="574">
                  <c:v>548284490</c:v>
                </c:pt>
                <c:pt idx="575">
                  <c:v>450973807</c:v>
                </c:pt>
                <c:pt idx="576">
                  <c:v>1402567543</c:v>
                </c:pt>
                <c:pt idx="577">
                  <c:v>1731157373</c:v>
                </c:pt>
                <c:pt idx="578">
                  <c:v>2654311708</c:v>
                </c:pt>
                <c:pt idx="579">
                  <c:v>1606437282</c:v>
                </c:pt>
                <c:pt idx="580">
                  <c:v>2670820398</c:v>
                </c:pt>
                <c:pt idx="581">
                  <c:v>1392767180</c:v>
                </c:pt>
                <c:pt idx="582">
                  <c:v>1384899524</c:v>
                </c:pt>
                <c:pt idx="583">
                  <c:v>1503334993</c:v>
                </c:pt>
                <c:pt idx="584">
                  <c:v>1676570733</c:v>
                </c:pt>
                <c:pt idx="585">
                  <c:v>1414261752</c:v>
                </c:pt>
                <c:pt idx="586">
                  <c:v>1410725390</c:v>
                </c:pt>
                <c:pt idx="587">
                  <c:v>1385858915</c:v>
                </c:pt>
                <c:pt idx="588">
                  <c:v>1500191783</c:v>
                </c:pt>
                <c:pt idx="589">
                  <c:v>1258155560</c:v>
                </c:pt>
                <c:pt idx="590">
                  <c:v>1507973218</c:v>
                </c:pt>
                <c:pt idx="591">
                  <c:v>1576332364</c:v>
                </c:pt>
                <c:pt idx="592">
                  <c:v>585567532</c:v>
                </c:pt>
                <c:pt idx="593">
                  <c:v>1558177637</c:v>
                </c:pt>
                <c:pt idx="594">
                  <c:v>1414294871</c:v>
                </c:pt>
                <c:pt idx="595">
                  <c:v>1501127259</c:v>
                </c:pt>
                <c:pt idx="596">
                  <c:v>1296627843</c:v>
                </c:pt>
                <c:pt idx="597">
                  <c:v>1301649444</c:v>
                </c:pt>
                <c:pt idx="598">
                  <c:v>2728218676</c:v>
                </c:pt>
                <c:pt idx="599">
                  <c:v>1403942709</c:v>
                </c:pt>
                <c:pt idx="600">
                  <c:v>1278849944</c:v>
                </c:pt>
                <c:pt idx="601">
                  <c:v>1273931055</c:v>
                </c:pt>
                <c:pt idx="602">
                  <c:v>1242388313</c:v>
                </c:pt>
                <c:pt idx="603">
                  <c:v>1381266345</c:v>
                </c:pt>
                <c:pt idx="604">
                  <c:v>1312614834</c:v>
                </c:pt>
                <c:pt idx="605">
                  <c:v>1401051935</c:v>
                </c:pt>
                <c:pt idx="606">
                  <c:v>1523152753</c:v>
                </c:pt>
                <c:pt idx="607">
                  <c:v>1431393536</c:v>
                </c:pt>
                <c:pt idx="608">
                  <c:v>1417279087</c:v>
                </c:pt>
                <c:pt idx="609">
                  <c:v>1372055451</c:v>
                </c:pt>
                <c:pt idx="610">
                  <c:v>1348496866</c:v>
                </c:pt>
                <c:pt idx="611">
                  <c:v>1429140444</c:v>
                </c:pt>
                <c:pt idx="612">
                  <c:v>1412022902</c:v>
                </c:pt>
                <c:pt idx="613">
                  <c:v>1393667208</c:v>
                </c:pt>
                <c:pt idx="614">
                  <c:v>1398927621</c:v>
                </c:pt>
                <c:pt idx="615">
                  <c:v>1350941765</c:v>
                </c:pt>
                <c:pt idx="616">
                  <c:v>1368076821</c:v>
                </c:pt>
                <c:pt idx="617">
                  <c:v>1451636153</c:v>
                </c:pt>
                <c:pt idx="618">
                  <c:v>1442261576</c:v>
                </c:pt>
                <c:pt idx="619">
                  <c:v>1523034692</c:v>
                </c:pt>
                <c:pt idx="620">
                  <c:v>1424747647</c:v>
                </c:pt>
                <c:pt idx="621">
                  <c:v>1562999349</c:v>
                </c:pt>
                <c:pt idx="622">
                  <c:v>1422104144</c:v>
                </c:pt>
                <c:pt idx="623">
                  <c:v>1387309345</c:v>
                </c:pt>
                <c:pt idx="624">
                  <c:v>1485938903</c:v>
                </c:pt>
                <c:pt idx="625">
                  <c:v>1276780567</c:v>
                </c:pt>
                <c:pt idx="626">
                  <c:v>1276985240</c:v>
                </c:pt>
                <c:pt idx="627">
                  <c:v>2679171319</c:v>
                </c:pt>
                <c:pt idx="628">
                  <c:v>1565445885</c:v>
                </c:pt>
                <c:pt idx="629">
                  <c:v>1544948591</c:v>
                </c:pt>
                <c:pt idx="630">
                  <c:v>1382498631</c:v>
                </c:pt>
                <c:pt idx="631">
                  <c:v>1422494340</c:v>
                </c:pt>
                <c:pt idx="632">
                  <c:v>1419508361</c:v>
                </c:pt>
                <c:pt idx="633">
                  <c:v>1608711618</c:v>
                </c:pt>
                <c:pt idx="634">
                  <c:v>1531362754</c:v>
                </c:pt>
                <c:pt idx="635">
                  <c:v>1444054295</c:v>
                </c:pt>
                <c:pt idx="636">
                  <c:v>1404768699</c:v>
                </c:pt>
                <c:pt idx="637">
                  <c:v>1501454852</c:v>
                </c:pt>
                <c:pt idx="638">
                  <c:v>1625561154</c:v>
                </c:pt>
                <c:pt idx="639">
                  <c:v>1439052627</c:v>
                </c:pt>
                <c:pt idx="640">
                  <c:v>1533683390</c:v>
                </c:pt>
                <c:pt idx="641">
                  <c:v>1400876730</c:v>
                </c:pt>
                <c:pt idx="642">
                  <c:v>1411018134</c:v>
                </c:pt>
                <c:pt idx="643">
                  <c:v>1401305971</c:v>
                </c:pt>
                <c:pt idx="644">
                  <c:v>1496740842</c:v>
                </c:pt>
                <c:pt idx="645">
                  <c:v>1440276884</c:v>
                </c:pt>
                <c:pt idx="646">
                  <c:v>1650131934</c:v>
                </c:pt>
                <c:pt idx="647">
                  <c:v>1298658391</c:v>
                </c:pt>
                <c:pt idx="648">
                  <c:v>2701879661</c:v>
                </c:pt>
                <c:pt idx="649">
                  <c:v>1412946842</c:v>
                </c:pt>
                <c:pt idx="650">
                  <c:v>1413251177</c:v>
                </c:pt>
                <c:pt idx="651">
                  <c:v>1319812612</c:v>
                </c:pt>
                <c:pt idx="652">
                  <c:v>1217704130</c:v>
                </c:pt>
                <c:pt idx="653">
                  <c:v>1211031993</c:v>
                </c:pt>
                <c:pt idx="654">
                  <c:v>1342835245</c:v>
                </c:pt>
                <c:pt idx="655">
                  <c:v>1362935633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4390160"/>
        <c:axId val="1304383632"/>
      </c:lineChart>
      <c:dateAx>
        <c:axId val="13043923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9072"/>
        <c:crosses val="autoZero"/>
        <c:auto val="1"/>
        <c:lblOffset val="100"/>
        <c:baseTimeUnit val="days"/>
      </c:dateAx>
      <c:valAx>
        <c:axId val="13043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 CASES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92336"/>
        <c:crosses val="autoZero"/>
        <c:crossBetween val="between"/>
      </c:valAx>
      <c:valAx>
        <c:axId val="130438363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FULLY VACCINATED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90160"/>
        <c:crosses val="max"/>
        <c:crossBetween val="between"/>
      </c:valAx>
      <c:dateAx>
        <c:axId val="130439016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30438363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'7TH SLIDE'!$C$5</c:f>
              <c:strCache>
                <c:ptCount val="1"/>
                <c:pt idx="0">
                  <c:v>total_cases</c:v>
                </c:pt>
              </c:strCache>
            </c:strRef>
          </c:tx>
          <c:spPr>
            <a:solidFill>
              <a:schemeClr val="lt1"/>
            </a:solidFill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invertIfNegative val="0"/>
          <c:cat>
            <c:multiLvlStrRef>
              <c:f>'7TH SLIDE'!$A$6:$B$11</c:f>
              <c:multiLvlStrCache>
                <c:ptCount val="6"/>
                <c:lvl>
                  <c:pt idx="0">
                    <c:v>South Africa</c:v>
                  </c:pt>
                  <c:pt idx="1">
                    <c:v>India</c:v>
                  </c:pt>
                  <c:pt idx="2">
                    <c:v>France</c:v>
                  </c:pt>
                  <c:pt idx="3">
                    <c:v>United States</c:v>
                  </c:pt>
                  <c:pt idx="4">
                    <c:v>Australia</c:v>
                  </c:pt>
                  <c:pt idx="5">
                    <c:v>Brazil</c:v>
                  </c:pt>
                </c:lvl>
                <c:lvl>
                  <c:pt idx="0">
                    <c:v>Africa</c:v>
                  </c:pt>
                  <c:pt idx="1">
                    <c:v>Asia</c:v>
                  </c:pt>
                  <c:pt idx="2">
                    <c:v>Europe</c:v>
                  </c:pt>
                  <c:pt idx="3">
                    <c:v>North America</c:v>
                  </c:pt>
                  <c:pt idx="4">
                    <c:v>Oceania</c:v>
                  </c:pt>
                  <c:pt idx="5">
                    <c:v>South America</c:v>
                  </c:pt>
                </c:lvl>
              </c:multiLvlStrCache>
            </c:multiLvlStrRef>
          </c:cat>
          <c:val>
            <c:numRef>
              <c:f>'7TH SLIDE'!$C$6:$C$11</c:f>
              <c:numCache>
                <c:formatCode>General</c:formatCode>
                <c:ptCount val="6"/>
                <c:pt idx="0">
                  <c:v>4020142</c:v>
                </c:pt>
                <c:pt idx="1">
                  <c:v>44604463</c:v>
                </c:pt>
                <c:pt idx="2">
                  <c:v>35701937</c:v>
                </c:pt>
                <c:pt idx="3">
                  <c:v>96552187</c:v>
                </c:pt>
                <c:pt idx="4">
                  <c:v>10246170</c:v>
                </c:pt>
                <c:pt idx="5">
                  <c:v>34699017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04385808"/>
        <c:axId val="1304389616"/>
      </c:barChart>
      <c:catAx>
        <c:axId val="130438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9616"/>
        <c:crosses val="autoZero"/>
        <c:auto val="1"/>
        <c:lblAlgn val="ctr"/>
        <c:lblOffset val="100"/>
        <c:noMultiLvlLbl val="0"/>
      </c:catAx>
      <c:valAx>
        <c:axId val="1304389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8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'8th slide'!$F$1</c:f>
              <c:strCache>
                <c:ptCount val="1"/>
                <c:pt idx="0">
                  <c:v>total_cases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'8th slide'!$E$2:$E$604</c:f>
              <c:numCache>
                <c:formatCode>m/d/yyyy</c:formatCode>
                <c:ptCount val="603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44242</c:v>
                </c:pt>
                <c:pt idx="30">
                  <c:v>44243</c:v>
                </c:pt>
                <c:pt idx="31">
                  <c:v>44244</c:v>
                </c:pt>
                <c:pt idx="32">
                  <c:v>44245</c:v>
                </c:pt>
                <c:pt idx="33">
                  <c:v>44246</c:v>
                </c:pt>
                <c:pt idx="34">
                  <c:v>44247</c:v>
                </c:pt>
                <c:pt idx="35">
                  <c:v>44248</c:v>
                </c:pt>
                <c:pt idx="36">
                  <c:v>44249</c:v>
                </c:pt>
                <c:pt idx="37">
                  <c:v>44250</c:v>
                </c:pt>
                <c:pt idx="38">
                  <c:v>44251</c:v>
                </c:pt>
                <c:pt idx="39">
                  <c:v>44252</c:v>
                </c:pt>
                <c:pt idx="40">
                  <c:v>44253</c:v>
                </c:pt>
                <c:pt idx="41">
                  <c:v>44254</c:v>
                </c:pt>
                <c:pt idx="42">
                  <c:v>44255</c:v>
                </c:pt>
                <c:pt idx="43">
                  <c:v>44256</c:v>
                </c:pt>
                <c:pt idx="44">
                  <c:v>44257</c:v>
                </c:pt>
                <c:pt idx="45">
                  <c:v>44258</c:v>
                </c:pt>
                <c:pt idx="46">
                  <c:v>44259</c:v>
                </c:pt>
                <c:pt idx="47">
                  <c:v>44260</c:v>
                </c:pt>
                <c:pt idx="48">
                  <c:v>44261</c:v>
                </c:pt>
                <c:pt idx="49">
                  <c:v>44262</c:v>
                </c:pt>
                <c:pt idx="50">
                  <c:v>44263</c:v>
                </c:pt>
                <c:pt idx="51">
                  <c:v>44264</c:v>
                </c:pt>
                <c:pt idx="52">
                  <c:v>44265</c:v>
                </c:pt>
                <c:pt idx="53">
                  <c:v>44266</c:v>
                </c:pt>
                <c:pt idx="54">
                  <c:v>44267</c:v>
                </c:pt>
                <c:pt idx="55">
                  <c:v>44268</c:v>
                </c:pt>
                <c:pt idx="56">
                  <c:v>44269</c:v>
                </c:pt>
                <c:pt idx="57">
                  <c:v>44270</c:v>
                </c:pt>
                <c:pt idx="58">
                  <c:v>44271</c:v>
                </c:pt>
                <c:pt idx="59">
                  <c:v>44272</c:v>
                </c:pt>
                <c:pt idx="60">
                  <c:v>44273</c:v>
                </c:pt>
                <c:pt idx="61">
                  <c:v>44274</c:v>
                </c:pt>
                <c:pt idx="62">
                  <c:v>44275</c:v>
                </c:pt>
                <c:pt idx="63">
                  <c:v>44276</c:v>
                </c:pt>
                <c:pt idx="64">
                  <c:v>44277</c:v>
                </c:pt>
                <c:pt idx="65">
                  <c:v>44278</c:v>
                </c:pt>
                <c:pt idx="66">
                  <c:v>44279</c:v>
                </c:pt>
                <c:pt idx="67">
                  <c:v>44280</c:v>
                </c:pt>
                <c:pt idx="68">
                  <c:v>44281</c:v>
                </c:pt>
                <c:pt idx="69">
                  <c:v>44282</c:v>
                </c:pt>
                <c:pt idx="70">
                  <c:v>44283</c:v>
                </c:pt>
                <c:pt idx="71">
                  <c:v>44284</c:v>
                </c:pt>
                <c:pt idx="72">
                  <c:v>44285</c:v>
                </c:pt>
                <c:pt idx="73">
                  <c:v>44286</c:v>
                </c:pt>
                <c:pt idx="74">
                  <c:v>44287</c:v>
                </c:pt>
                <c:pt idx="75">
                  <c:v>44288</c:v>
                </c:pt>
                <c:pt idx="76">
                  <c:v>44289</c:v>
                </c:pt>
                <c:pt idx="77">
                  <c:v>44290</c:v>
                </c:pt>
                <c:pt idx="78">
                  <c:v>44291</c:v>
                </c:pt>
                <c:pt idx="79">
                  <c:v>44292</c:v>
                </c:pt>
                <c:pt idx="80">
                  <c:v>44293</c:v>
                </c:pt>
                <c:pt idx="81">
                  <c:v>44294</c:v>
                </c:pt>
                <c:pt idx="82">
                  <c:v>44295</c:v>
                </c:pt>
                <c:pt idx="83">
                  <c:v>44296</c:v>
                </c:pt>
                <c:pt idx="84">
                  <c:v>44297</c:v>
                </c:pt>
                <c:pt idx="85">
                  <c:v>44298</c:v>
                </c:pt>
                <c:pt idx="86">
                  <c:v>44299</c:v>
                </c:pt>
                <c:pt idx="87">
                  <c:v>44300</c:v>
                </c:pt>
                <c:pt idx="88">
                  <c:v>44301</c:v>
                </c:pt>
                <c:pt idx="89">
                  <c:v>44302</c:v>
                </c:pt>
                <c:pt idx="90">
                  <c:v>44303</c:v>
                </c:pt>
                <c:pt idx="91">
                  <c:v>44304</c:v>
                </c:pt>
                <c:pt idx="92">
                  <c:v>44305</c:v>
                </c:pt>
                <c:pt idx="93">
                  <c:v>44307</c:v>
                </c:pt>
                <c:pt idx="94">
                  <c:v>44308</c:v>
                </c:pt>
                <c:pt idx="95">
                  <c:v>44311</c:v>
                </c:pt>
                <c:pt idx="96">
                  <c:v>44312</c:v>
                </c:pt>
                <c:pt idx="97">
                  <c:v>44313</c:v>
                </c:pt>
                <c:pt idx="98">
                  <c:v>44314</c:v>
                </c:pt>
                <c:pt idx="99">
                  <c:v>44315</c:v>
                </c:pt>
                <c:pt idx="100">
                  <c:v>44316</c:v>
                </c:pt>
                <c:pt idx="101">
                  <c:v>44317</c:v>
                </c:pt>
                <c:pt idx="102">
                  <c:v>44318</c:v>
                </c:pt>
                <c:pt idx="103">
                  <c:v>44319</c:v>
                </c:pt>
                <c:pt idx="104">
                  <c:v>44320</c:v>
                </c:pt>
                <c:pt idx="105">
                  <c:v>44321</c:v>
                </c:pt>
                <c:pt idx="106">
                  <c:v>44322</c:v>
                </c:pt>
                <c:pt idx="107">
                  <c:v>44323</c:v>
                </c:pt>
                <c:pt idx="108">
                  <c:v>44324</c:v>
                </c:pt>
                <c:pt idx="109">
                  <c:v>44325</c:v>
                </c:pt>
                <c:pt idx="110">
                  <c:v>44326</c:v>
                </c:pt>
                <c:pt idx="111">
                  <c:v>44327</c:v>
                </c:pt>
                <c:pt idx="112">
                  <c:v>44328</c:v>
                </c:pt>
                <c:pt idx="113">
                  <c:v>44329</c:v>
                </c:pt>
                <c:pt idx="114">
                  <c:v>44330</c:v>
                </c:pt>
                <c:pt idx="115">
                  <c:v>44331</c:v>
                </c:pt>
                <c:pt idx="116">
                  <c:v>44332</c:v>
                </c:pt>
                <c:pt idx="117">
                  <c:v>44333</c:v>
                </c:pt>
                <c:pt idx="118">
                  <c:v>44334</c:v>
                </c:pt>
                <c:pt idx="119">
                  <c:v>44335</c:v>
                </c:pt>
                <c:pt idx="120">
                  <c:v>44336</c:v>
                </c:pt>
                <c:pt idx="121">
                  <c:v>44338</c:v>
                </c:pt>
                <c:pt idx="122">
                  <c:v>44339</c:v>
                </c:pt>
                <c:pt idx="123">
                  <c:v>44340</c:v>
                </c:pt>
                <c:pt idx="124">
                  <c:v>44341</c:v>
                </c:pt>
                <c:pt idx="125">
                  <c:v>44342</c:v>
                </c:pt>
                <c:pt idx="126">
                  <c:v>44343</c:v>
                </c:pt>
                <c:pt idx="127">
                  <c:v>44344</c:v>
                </c:pt>
                <c:pt idx="128">
                  <c:v>44345</c:v>
                </c:pt>
                <c:pt idx="129">
                  <c:v>44346</c:v>
                </c:pt>
                <c:pt idx="130">
                  <c:v>44347</c:v>
                </c:pt>
                <c:pt idx="131">
                  <c:v>44348</c:v>
                </c:pt>
                <c:pt idx="132">
                  <c:v>44349</c:v>
                </c:pt>
                <c:pt idx="133">
                  <c:v>44350</c:v>
                </c:pt>
                <c:pt idx="134">
                  <c:v>44351</c:v>
                </c:pt>
                <c:pt idx="135">
                  <c:v>44352</c:v>
                </c:pt>
                <c:pt idx="136">
                  <c:v>44353</c:v>
                </c:pt>
                <c:pt idx="137">
                  <c:v>44354</c:v>
                </c:pt>
                <c:pt idx="138">
                  <c:v>44355</c:v>
                </c:pt>
                <c:pt idx="139">
                  <c:v>44356</c:v>
                </c:pt>
                <c:pt idx="140">
                  <c:v>44357</c:v>
                </c:pt>
                <c:pt idx="141">
                  <c:v>44358</c:v>
                </c:pt>
                <c:pt idx="142">
                  <c:v>44359</c:v>
                </c:pt>
                <c:pt idx="143">
                  <c:v>44360</c:v>
                </c:pt>
                <c:pt idx="144">
                  <c:v>44361</c:v>
                </c:pt>
                <c:pt idx="145">
                  <c:v>44362</c:v>
                </c:pt>
                <c:pt idx="146">
                  <c:v>44363</c:v>
                </c:pt>
                <c:pt idx="147">
                  <c:v>44364</c:v>
                </c:pt>
                <c:pt idx="148">
                  <c:v>44365</c:v>
                </c:pt>
                <c:pt idx="149">
                  <c:v>44366</c:v>
                </c:pt>
                <c:pt idx="150">
                  <c:v>44367</c:v>
                </c:pt>
                <c:pt idx="151">
                  <c:v>44368</c:v>
                </c:pt>
                <c:pt idx="152">
                  <c:v>44369</c:v>
                </c:pt>
                <c:pt idx="153">
                  <c:v>44370</c:v>
                </c:pt>
                <c:pt idx="154">
                  <c:v>44371</c:v>
                </c:pt>
                <c:pt idx="155">
                  <c:v>44372</c:v>
                </c:pt>
                <c:pt idx="156">
                  <c:v>44373</c:v>
                </c:pt>
                <c:pt idx="157">
                  <c:v>44374</c:v>
                </c:pt>
                <c:pt idx="158">
                  <c:v>44375</c:v>
                </c:pt>
                <c:pt idx="159">
                  <c:v>44376</c:v>
                </c:pt>
                <c:pt idx="160">
                  <c:v>44377</c:v>
                </c:pt>
                <c:pt idx="161">
                  <c:v>44378</c:v>
                </c:pt>
                <c:pt idx="162">
                  <c:v>44379</c:v>
                </c:pt>
                <c:pt idx="163">
                  <c:v>44380</c:v>
                </c:pt>
                <c:pt idx="164">
                  <c:v>44381</c:v>
                </c:pt>
                <c:pt idx="165">
                  <c:v>44382</c:v>
                </c:pt>
                <c:pt idx="166">
                  <c:v>44383</c:v>
                </c:pt>
                <c:pt idx="167">
                  <c:v>44384</c:v>
                </c:pt>
                <c:pt idx="168">
                  <c:v>44385</c:v>
                </c:pt>
                <c:pt idx="169">
                  <c:v>44387</c:v>
                </c:pt>
                <c:pt idx="170">
                  <c:v>44388</c:v>
                </c:pt>
                <c:pt idx="171">
                  <c:v>44389</c:v>
                </c:pt>
                <c:pt idx="172">
                  <c:v>44390</c:v>
                </c:pt>
                <c:pt idx="173">
                  <c:v>44391</c:v>
                </c:pt>
                <c:pt idx="174">
                  <c:v>44392</c:v>
                </c:pt>
                <c:pt idx="175">
                  <c:v>44393</c:v>
                </c:pt>
                <c:pt idx="176">
                  <c:v>44394</c:v>
                </c:pt>
                <c:pt idx="177">
                  <c:v>44396</c:v>
                </c:pt>
                <c:pt idx="178">
                  <c:v>44397</c:v>
                </c:pt>
                <c:pt idx="179">
                  <c:v>44398</c:v>
                </c:pt>
                <c:pt idx="180">
                  <c:v>44399</c:v>
                </c:pt>
                <c:pt idx="181">
                  <c:v>44400</c:v>
                </c:pt>
                <c:pt idx="182">
                  <c:v>44401</c:v>
                </c:pt>
                <c:pt idx="183">
                  <c:v>44402</c:v>
                </c:pt>
                <c:pt idx="184">
                  <c:v>44403</c:v>
                </c:pt>
                <c:pt idx="185">
                  <c:v>44404</c:v>
                </c:pt>
                <c:pt idx="186">
                  <c:v>44405</c:v>
                </c:pt>
                <c:pt idx="187">
                  <c:v>44406</c:v>
                </c:pt>
                <c:pt idx="188">
                  <c:v>44407</c:v>
                </c:pt>
                <c:pt idx="189">
                  <c:v>44409</c:v>
                </c:pt>
                <c:pt idx="190">
                  <c:v>44411</c:v>
                </c:pt>
                <c:pt idx="191">
                  <c:v>44412</c:v>
                </c:pt>
                <c:pt idx="192">
                  <c:v>44413</c:v>
                </c:pt>
                <c:pt idx="193">
                  <c:v>44414</c:v>
                </c:pt>
                <c:pt idx="194">
                  <c:v>44415</c:v>
                </c:pt>
                <c:pt idx="195">
                  <c:v>44416</c:v>
                </c:pt>
                <c:pt idx="196">
                  <c:v>44417</c:v>
                </c:pt>
                <c:pt idx="197">
                  <c:v>44418</c:v>
                </c:pt>
                <c:pt idx="198">
                  <c:v>44419</c:v>
                </c:pt>
                <c:pt idx="199">
                  <c:v>44421</c:v>
                </c:pt>
                <c:pt idx="200">
                  <c:v>44422</c:v>
                </c:pt>
                <c:pt idx="201">
                  <c:v>44424</c:v>
                </c:pt>
                <c:pt idx="202">
                  <c:v>44425</c:v>
                </c:pt>
                <c:pt idx="203">
                  <c:v>44426</c:v>
                </c:pt>
                <c:pt idx="204">
                  <c:v>44427</c:v>
                </c:pt>
                <c:pt idx="205">
                  <c:v>44428</c:v>
                </c:pt>
                <c:pt idx="206">
                  <c:v>44429</c:v>
                </c:pt>
                <c:pt idx="207">
                  <c:v>44430</c:v>
                </c:pt>
                <c:pt idx="208">
                  <c:v>44431</c:v>
                </c:pt>
                <c:pt idx="209">
                  <c:v>44432</c:v>
                </c:pt>
                <c:pt idx="210">
                  <c:v>44433</c:v>
                </c:pt>
                <c:pt idx="211">
                  <c:v>44434</c:v>
                </c:pt>
                <c:pt idx="212">
                  <c:v>44435</c:v>
                </c:pt>
                <c:pt idx="213">
                  <c:v>44436</c:v>
                </c:pt>
                <c:pt idx="214">
                  <c:v>44437</c:v>
                </c:pt>
                <c:pt idx="215">
                  <c:v>44438</c:v>
                </c:pt>
                <c:pt idx="216">
                  <c:v>44439</c:v>
                </c:pt>
                <c:pt idx="217">
                  <c:v>44440</c:v>
                </c:pt>
                <c:pt idx="218">
                  <c:v>44441</c:v>
                </c:pt>
                <c:pt idx="219">
                  <c:v>44442</c:v>
                </c:pt>
                <c:pt idx="220">
                  <c:v>44443</c:v>
                </c:pt>
                <c:pt idx="221">
                  <c:v>44444</c:v>
                </c:pt>
                <c:pt idx="222">
                  <c:v>44445</c:v>
                </c:pt>
                <c:pt idx="223">
                  <c:v>44446</c:v>
                </c:pt>
                <c:pt idx="224">
                  <c:v>44447</c:v>
                </c:pt>
                <c:pt idx="225">
                  <c:v>44448</c:v>
                </c:pt>
                <c:pt idx="226">
                  <c:v>44449</c:v>
                </c:pt>
                <c:pt idx="227">
                  <c:v>44450</c:v>
                </c:pt>
                <c:pt idx="228">
                  <c:v>44451</c:v>
                </c:pt>
                <c:pt idx="229">
                  <c:v>44452</c:v>
                </c:pt>
                <c:pt idx="230">
                  <c:v>44453</c:v>
                </c:pt>
                <c:pt idx="231">
                  <c:v>44454</c:v>
                </c:pt>
                <c:pt idx="232">
                  <c:v>44455</c:v>
                </c:pt>
                <c:pt idx="233">
                  <c:v>44456</c:v>
                </c:pt>
                <c:pt idx="234">
                  <c:v>44457</c:v>
                </c:pt>
                <c:pt idx="235">
                  <c:v>44458</c:v>
                </c:pt>
                <c:pt idx="236">
                  <c:v>44459</c:v>
                </c:pt>
                <c:pt idx="237">
                  <c:v>44460</c:v>
                </c:pt>
                <c:pt idx="238">
                  <c:v>44461</c:v>
                </c:pt>
                <c:pt idx="239">
                  <c:v>44462</c:v>
                </c:pt>
                <c:pt idx="240">
                  <c:v>44463</c:v>
                </c:pt>
                <c:pt idx="241">
                  <c:v>44464</c:v>
                </c:pt>
                <c:pt idx="242">
                  <c:v>44465</c:v>
                </c:pt>
                <c:pt idx="243">
                  <c:v>44466</c:v>
                </c:pt>
                <c:pt idx="244">
                  <c:v>44467</c:v>
                </c:pt>
                <c:pt idx="245">
                  <c:v>44468</c:v>
                </c:pt>
                <c:pt idx="246">
                  <c:v>44469</c:v>
                </c:pt>
                <c:pt idx="247">
                  <c:v>44470</c:v>
                </c:pt>
                <c:pt idx="248">
                  <c:v>44471</c:v>
                </c:pt>
                <c:pt idx="249">
                  <c:v>44472</c:v>
                </c:pt>
                <c:pt idx="250">
                  <c:v>44473</c:v>
                </c:pt>
                <c:pt idx="251">
                  <c:v>44474</c:v>
                </c:pt>
                <c:pt idx="252">
                  <c:v>44475</c:v>
                </c:pt>
                <c:pt idx="253">
                  <c:v>44476</c:v>
                </c:pt>
                <c:pt idx="254">
                  <c:v>44477</c:v>
                </c:pt>
                <c:pt idx="255">
                  <c:v>44478</c:v>
                </c:pt>
                <c:pt idx="256">
                  <c:v>44479</c:v>
                </c:pt>
                <c:pt idx="257">
                  <c:v>44480</c:v>
                </c:pt>
                <c:pt idx="258">
                  <c:v>44481</c:v>
                </c:pt>
                <c:pt idx="259">
                  <c:v>44482</c:v>
                </c:pt>
                <c:pt idx="260">
                  <c:v>44483</c:v>
                </c:pt>
                <c:pt idx="261">
                  <c:v>44484</c:v>
                </c:pt>
                <c:pt idx="262">
                  <c:v>44485</c:v>
                </c:pt>
                <c:pt idx="263">
                  <c:v>44486</c:v>
                </c:pt>
                <c:pt idx="264">
                  <c:v>44487</c:v>
                </c:pt>
                <c:pt idx="265">
                  <c:v>44488</c:v>
                </c:pt>
                <c:pt idx="266">
                  <c:v>44489</c:v>
                </c:pt>
                <c:pt idx="267">
                  <c:v>44490</c:v>
                </c:pt>
                <c:pt idx="268">
                  <c:v>44491</c:v>
                </c:pt>
                <c:pt idx="269">
                  <c:v>44492</c:v>
                </c:pt>
                <c:pt idx="270">
                  <c:v>44493</c:v>
                </c:pt>
                <c:pt idx="271">
                  <c:v>44494</c:v>
                </c:pt>
                <c:pt idx="272">
                  <c:v>44495</c:v>
                </c:pt>
                <c:pt idx="273">
                  <c:v>44496</c:v>
                </c:pt>
                <c:pt idx="274">
                  <c:v>44497</c:v>
                </c:pt>
                <c:pt idx="275">
                  <c:v>44498</c:v>
                </c:pt>
                <c:pt idx="276">
                  <c:v>44499</c:v>
                </c:pt>
                <c:pt idx="277">
                  <c:v>44500</c:v>
                </c:pt>
                <c:pt idx="278">
                  <c:v>44501</c:v>
                </c:pt>
                <c:pt idx="279">
                  <c:v>44502</c:v>
                </c:pt>
                <c:pt idx="280">
                  <c:v>44503</c:v>
                </c:pt>
                <c:pt idx="281">
                  <c:v>44504</c:v>
                </c:pt>
                <c:pt idx="282">
                  <c:v>44505</c:v>
                </c:pt>
                <c:pt idx="283">
                  <c:v>44506</c:v>
                </c:pt>
                <c:pt idx="284">
                  <c:v>44507</c:v>
                </c:pt>
                <c:pt idx="285">
                  <c:v>44508</c:v>
                </c:pt>
                <c:pt idx="286">
                  <c:v>44509</c:v>
                </c:pt>
                <c:pt idx="287">
                  <c:v>44510</c:v>
                </c:pt>
                <c:pt idx="288">
                  <c:v>44511</c:v>
                </c:pt>
                <c:pt idx="289">
                  <c:v>44512</c:v>
                </c:pt>
                <c:pt idx="290">
                  <c:v>44513</c:v>
                </c:pt>
                <c:pt idx="291">
                  <c:v>44514</c:v>
                </c:pt>
                <c:pt idx="292">
                  <c:v>44515</c:v>
                </c:pt>
                <c:pt idx="293">
                  <c:v>44516</c:v>
                </c:pt>
                <c:pt idx="294">
                  <c:v>44517</c:v>
                </c:pt>
                <c:pt idx="295">
                  <c:v>44518</c:v>
                </c:pt>
                <c:pt idx="296">
                  <c:v>44519</c:v>
                </c:pt>
                <c:pt idx="297">
                  <c:v>44520</c:v>
                </c:pt>
                <c:pt idx="298">
                  <c:v>44521</c:v>
                </c:pt>
                <c:pt idx="299">
                  <c:v>44522</c:v>
                </c:pt>
                <c:pt idx="300">
                  <c:v>44523</c:v>
                </c:pt>
                <c:pt idx="301">
                  <c:v>44524</c:v>
                </c:pt>
                <c:pt idx="302">
                  <c:v>44525</c:v>
                </c:pt>
                <c:pt idx="303">
                  <c:v>44526</c:v>
                </c:pt>
                <c:pt idx="304">
                  <c:v>44527</c:v>
                </c:pt>
                <c:pt idx="305">
                  <c:v>44528</c:v>
                </c:pt>
                <c:pt idx="306">
                  <c:v>44529</c:v>
                </c:pt>
                <c:pt idx="307">
                  <c:v>44530</c:v>
                </c:pt>
                <c:pt idx="308">
                  <c:v>44531</c:v>
                </c:pt>
                <c:pt idx="309">
                  <c:v>44532</c:v>
                </c:pt>
                <c:pt idx="310">
                  <c:v>44533</c:v>
                </c:pt>
                <c:pt idx="311">
                  <c:v>44535</c:v>
                </c:pt>
                <c:pt idx="312">
                  <c:v>44536</c:v>
                </c:pt>
                <c:pt idx="313">
                  <c:v>44537</c:v>
                </c:pt>
                <c:pt idx="314">
                  <c:v>44538</c:v>
                </c:pt>
                <c:pt idx="315">
                  <c:v>44539</c:v>
                </c:pt>
                <c:pt idx="316">
                  <c:v>44540</c:v>
                </c:pt>
                <c:pt idx="317">
                  <c:v>44541</c:v>
                </c:pt>
                <c:pt idx="318">
                  <c:v>44542</c:v>
                </c:pt>
                <c:pt idx="319">
                  <c:v>44543</c:v>
                </c:pt>
                <c:pt idx="320">
                  <c:v>44544</c:v>
                </c:pt>
                <c:pt idx="321">
                  <c:v>44545</c:v>
                </c:pt>
                <c:pt idx="322">
                  <c:v>44546</c:v>
                </c:pt>
                <c:pt idx="323">
                  <c:v>44548</c:v>
                </c:pt>
                <c:pt idx="324">
                  <c:v>44549</c:v>
                </c:pt>
                <c:pt idx="325">
                  <c:v>44550</c:v>
                </c:pt>
                <c:pt idx="326">
                  <c:v>44551</c:v>
                </c:pt>
                <c:pt idx="327">
                  <c:v>44552</c:v>
                </c:pt>
                <c:pt idx="328">
                  <c:v>44553</c:v>
                </c:pt>
                <c:pt idx="329">
                  <c:v>44554</c:v>
                </c:pt>
                <c:pt idx="330">
                  <c:v>44555</c:v>
                </c:pt>
                <c:pt idx="331">
                  <c:v>44556</c:v>
                </c:pt>
                <c:pt idx="332">
                  <c:v>44557</c:v>
                </c:pt>
                <c:pt idx="333">
                  <c:v>44558</c:v>
                </c:pt>
                <c:pt idx="334">
                  <c:v>44559</c:v>
                </c:pt>
                <c:pt idx="335">
                  <c:v>44560</c:v>
                </c:pt>
                <c:pt idx="336">
                  <c:v>44561</c:v>
                </c:pt>
                <c:pt idx="337">
                  <c:v>44562</c:v>
                </c:pt>
                <c:pt idx="338">
                  <c:v>44563</c:v>
                </c:pt>
                <c:pt idx="339">
                  <c:v>44564</c:v>
                </c:pt>
                <c:pt idx="340">
                  <c:v>44565</c:v>
                </c:pt>
                <c:pt idx="341">
                  <c:v>44566</c:v>
                </c:pt>
                <c:pt idx="342">
                  <c:v>44567</c:v>
                </c:pt>
                <c:pt idx="343">
                  <c:v>44568</c:v>
                </c:pt>
                <c:pt idx="344">
                  <c:v>44569</c:v>
                </c:pt>
                <c:pt idx="345">
                  <c:v>44570</c:v>
                </c:pt>
                <c:pt idx="346">
                  <c:v>44571</c:v>
                </c:pt>
                <c:pt idx="347">
                  <c:v>44572</c:v>
                </c:pt>
                <c:pt idx="348">
                  <c:v>44573</c:v>
                </c:pt>
                <c:pt idx="349">
                  <c:v>44574</c:v>
                </c:pt>
                <c:pt idx="350">
                  <c:v>44575</c:v>
                </c:pt>
                <c:pt idx="351">
                  <c:v>44576</c:v>
                </c:pt>
                <c:pt idx="352">
                  <c:v>44577</c:v>
                </c:pt>
                <c:pt idx="353">
                  <c:v>44578</c:v>
                </c:pt>
                <c:pt idx="354">
                  <c:v>44579</c:v>
                </c:pt>
                <c:pt idx="355">
                  <c:v>44580</c:v>
                </c:pt>
                <c:pt idx="356">
                  <c:v>44581</c:v>
                </c:pt>
                <c:pt idx="357">
                  <c:v>44582</c:v>
                </c:pt>
                <c:pt idx="358">
                  <c:v>44583</c:v>
                </c:pt>
                <c:pt idx="359">
                  <c:v>44584</c:v>
                </c:pt>
                <c:pt idx="360">
                  <c:v>44585</c:v>
                </c:pt>
                <c:pt idx="361">
                  <c:v>44586</c:v>
                </c:pt>
                <c:pt idx="362">
                  <c:v>44587</c:v>
                </c:pt>
                <c:pt idx="363">
                  <c:v>44588</c:v>
                </c:pt>
                <c:pt idx="364">
                  <c:v>44589</c:v>
                </c:pt>
                <c:pt idx="365">
                  <c:v>44590</c:v>
                </c:pt>
                <c:pt idx="366">
                  <c:v>44591</c:v>
                </c:pt>
                <c:pt idx="367">
                  <c:v>44592</c:v>
                </c:pt>
                <c:pt idx="368">
                  <c:v>44593</c:v>
                </c:pt>
                <c:pt idx="369">
                  <c:v>44594</c:v>
                </c:pt>
                <c:pt idx="370">
                  <c:v>44595</c:v>
                </c:pt>
                <c:pt idx="371">
                  <c:v>44596</c:v>
                </c:pt>
                <c:pt idx="372">
                  <c:v>44597</c:v>
                </c:pt>
                <c:pt idx="373">
                  <c:v>44598</c:v>
                </c:pt>
                <c:pt idx="374">
                  <c:v>44599</c:v>
                </c:pt>
                <c:pt idx="375">
                  <c:v>44600</c:v>
                </c:pt>
                <c:pt idx="376">
                  <c:v>44601</c:v>
                </c:pt>
                <c:pt idx="377">
                  <c:v>44602</c:v>
                </c:pt>
                <c:pt idx="378">
                  <c:v>44603</c:v>
                </c:pt>
                <c:pt idx="379">
                  <c:v>44604</c:v>
                </c:pt>
                <c:pt idx="380">
                  <c:v>44605</c:v>
                </c:pt>
                <c:pt idx="381">
                  <c:v>44606</c:v>
                </c:pt>
                <c:pt idx="382">
                  <c:v>44607</c:v>
                </c:pt>
                <c:pt idx="383">
                  <c:v>44608</c:v>
                </c:pt>
                <c:pt idx="384">
                  <c:v>44609</c:v>
                </c:pt>
                <c:pt idx="385">
                  <c:v>44610</c:v>
                </c:pt>
                <c:pt idx="386">
                  <c:v>44611</c:v>
                </c:pt>
                <c:pt idx="387">
                  <c:v>44612</c:v>
                </c:pt>
                <c:pt idx="388">
                  <c:v>44613</c:v>
                </c:pt>
                <c:pt idx="389">
                  <c:v>44614</c:v>
                </c:pt>
                <c:pt idx="390">
                  <c:v>44615</c:v>
                </c:pt>
                <c:pt idx="391">
                  <c:v>44616</c:v>
                </c:pt>
                <c:pt idx="392">
                  <c:v>44617</c:v>
                </c:pt>
                <c:pt idx="393">
                  <c:v>44618</c:v>
                </c:pt>
                <c:pt idx="394">
                  <c:v>44619</c:v>
                </c:pt>
                <c:pt idx="395">
                  <c:v>44620</c:v>
                </c:pt>
                <c:pt idx="396">
                  <c:v>44621</c:v>
                </c:pt>
                <c:pt idx="397">
                  <c:v>44622</c:v>
                </c:pt>
                <c:pt idx="398">
                  <c:v>44623</c:v>
                </c:pt>
                <c:pt idx="399">
                  <c:v>44624</c:v>
                </c:pt>
                <c:pt idx="400">
                  <c:v>44625</c:v>
                </c:pt>
                <c:pt idx="401">
                  <c:v>44626</c:v>
                </c:pt>
                <c:pt idx="402">
                  <c:v>44627</c:v>
                </c:pt>
                <c:pt idx="403">
                  <c:v>44628</c:v>
                </c:pt>
                <c:pt idx="404">
                  <c:v>44629</c:v>
                </c:pt>
                <c:pt idx="405">
                  <c:v>44630</c:v>
                </c:pt>
                <c:pt idx="406">
                  <c:v>44631</c:v>
                </c:pt>
                <c:pt idx="407">
                  <c:v>44632</c:v>
                </c:pt>
                <c:pt idx="408">
                  <c:v>44633</c:v>
                </c:pt>
                <c:pt idx="409">
                  <c:v>44634</c:v>
                </c:pt>
                <c:pt idx="410">
                  <c:v>44635</c:v>
                </c:pt>
                <c:pt idx="411">
                  <c:v>44636</c:v>
                </c:pt>
                <c:pt idx="412">
                  <c:v>44637</c:v>
                </c:pt>
                <c:pt idx="413">
                  <c:v>44638</c:v>
                </c:pt>
                <c:pt idx="414">
                  <c:v>44639</c:v>
                </c:pt>
                <c:pt idx="415">
                  <c:v>44640</c:v>
                </c:pt>
                <c:pt idx="416">
                  <c:v>44641</c:v>
                </c:pt>
                <c:pt idx="417">
                  <c:v>44642</c:v>
                </c:pt>
                <c:pt idx="418">
                  <c:v>44643</c:v>
                </c:pt>
                <c:pt idx="419">
                  <c:v>44644</c:v>
                </c:pt>
                <c:pt idx="420">
                  <c:v>44645</c:v>
                </c:pt>
                <c:pt idx="421">
                  <c:v>44646</c:v>
                </c:pt>
                <c:pt idx="422">
                  <c:v>44647</c:v>
                </c:pt>
                <c:pt idx="423">
                  <c:v>44648</c:v>
                </c:pt>
                <c:pt idx="424">
                  <c:v>44649</c:v>
                </c:pt>
                <c:pt idx="425">
                  <c:v>44650</c:v>
                </c:pt>
                <c:pt idx="426">
                  <c:v>44651</c:v>
                </c:pt>
                <c:pt idx="427">
                  <c:v>44652</c:v>
                </c:pt>
                <c:pt idx="428">
                  <c:v>44655</c:v>
                </c:pt>
                <c:pt idx="429">
                  <c:v>44656</c:v>
                </c:pt>
                <c:pt idx="430">
                  <c:v>44657</c:v>
                </c:pt>
                <c:pt idx="431">
                  <c:v>44658</c:v>
                </c:pt>
                <c:pt idx="432">
                  <c:v>44659</c:v>
                </c:pt>
                <c:pt idx="433">
                  <c:v>44660</c:v>
                </c:pt>
                <c:pt idx="434">
                  <c:v>44661</c:v>
                </c:pt>
                <c:pt idx="435">
                  <c:v>44662</c:v>
                </c:pt>
                <c:pt idx="436">
                  <c:v>44663</c:v>
                </c:pt>
                <c:pt idx="437">
                  <c:v>44664</c:v>
                </c:pt>
                <c:pt idx="438">
                  <c:v>44665</c:v>
                </c:pt>
                <c:pt idx="439">
                  <c:v>44666</c:v>
                </c:pt>
                <c:pt idx="440">
                  <c:v>44669</c:v>
                </c:pt>
                <c:pt idx="441">
                  <c:v>44670</c:v>
                </c:pt>
                <c:pt idx="442">
                  <c:v>44671</c:v>
                </c:pt>
                <c:pt idx="443">
                  <c:v>44672</c:v>
                </c:pt>
                <c:pt idx="444">
                  <c:v>44673</c:v>
                </c:pt>
                <c:pt idx="445">
                  <c:v>44675</c:v>
                </c:pt>
                <c:pt idx="446">
                  <c:v>44676</c:v>
                </c:pt>
                <c:pt idx="447">
                  <c:v>44677</c:v>
                </c:pt>
                <c:pt idx="448">
                  <c:v>44678</c:v>
                </c:pt>
                <c:pt idx="449">
                  <c:v>44679</c:v>
                </c:pt>
                <c:pt idx="450">
                  <c:v>44680</c:v>
                </c:pt>
                <c:pt idx="451">
                  <c:v>44681</c:v>
                </c:pt>
                <c:pt idx="452">
                  <c:v>44682</c:v>
                </c:pt>
                <c:pt idx="453">
                  <c:v>44683</c:v>
                </c:pt>
                <c:pt idx="454">
                  <c:v>44684</c:v>
                </c:pt>
                <c:pt idx="455">
                  <c:v>44685</c:v>
                </c:pt>
                <c:pt idx="456">
                  <c:v>44686</c:v>
                </c:pt>
                <c:pt idx="457">
                  <c:v>44687</c:v>
                </c:pt>
                <c:pt idx="458">
                  <c:v>44688</c:v>
                </c:pt>
                <c:pt idx="459">
                  <c:v>44689</c:v>
                </c:pt>
                <c:pt idx="460">
                  <c:v>44690</c:v>
                </c:pt>
                <c:pt idx="461">
                  <c:v>44691</c:v>
                </c:pt>
                <c:pt idx="462">
                  <c:v>44692</c:v>
                </c:pt>
                <c:pt idx="463">
                  <c:v>44693</c:v>
                </c:pt>
                <c:pt idx="464">
                  <c:v>44694</c:v>
                </c:pt>
                <c:pt idx="465">
                  <c:v>44695</c:v>
                </c:pt>
                <c:pt idx="466">
                  <c:v>44696</c:v>
                </c:pt>
                <c:pt idx="467">
                  <c:v>44697</c:v>
                </c:pt>
                <c:pt idx="468">
                  <c:v>44698</c:v>
                </c:pt>
                <c:pt idx="469">
                  <c:v>44699</c:v>
                </c:pt>
                <c:pt idx="470">
                  <c:v>44700</c:v>
                </c:pt>
                <c:pt idx="471">
                  <c:v>44701</c:v>
                </c:pt>
                <c:pt idx="472">
                  <c:v>44702</c:v>
                </c:pt>
                <c:pt idx="473">
                  <c:v>44703</c:v>
                </c:pt>
                <c:pt idx="474">
                  <c:v>44704</c:v>
                </c:pt>
                <c:pt idx="475">
                  <c:v>44705</c:v>
                </c:pt>
                <c:pt idx="476">
                  <c:v>44706</c:v>
                </c:pt>
                <c:pt idx="477">
                  <c:v>44707</c:v>
                </c:pt>
                <c:pt idx="478">
                  <c:v>44708</c:v>
                </c:pt>
                <c:pt idx="479">
                  <c:v>44709</c:v>
                </c:pt>
                <c:pt idx="480">
                  <c:v>44710</c:v>
                </c:pt>
                <c:pt idx="481">
                  <c:v>44711</c:v>
                </c:pt>
                <c:pt idx="482">
                  <c:v>44712</c:v>
                </c:pt>
                <c:pt idx="483">
                  <c:v>44713</c:v>
                </c:pt>
                <c:pt idx="484">
                  <c:v>44714</c:v>
                </c:pt>
                <c:pt idx="485">
                  <c:v>44715</c:v>
                </c:pt>
                <c:pt idx="486">
                  <c:v>44716</c:v>
                </c:pt>
                <c:pt idx="487">
                  <c:v>44717</c:v>
                </c:pt>
                <c:pt idx="488">
                  <c:v>44718</c:v>
                </c:pt>
                <c:pt idx="489">
                  <c:v>44719</c:v>
                </c:pt>
                <c:pt idx="490">
                  <c:v>44720</c:v>
                </c:pt>
                <c:pt idx="491">
                  <c:v>44721</c:v>
                </c:pt>
                <c:pt idx="492">
                  <c:v>44722</c:v>
                </c:pt>
                <c:pt idx="493">
                  <c:v>44723</c:v>
                </c:pt>
                <c:pt idx="494">
                  <c:v>44724</c:v>
                </c:pt>
                <c:pt idx="495">
                  <c:v>44725</c:v>
                </c:pt>
                <c:pt idx="496">
                  <c:v>44726</c:v>
                </c:pt>
                <c:pt idx="497">
                  <c:v>44727</c:v>
                </c:pt>
                <c:pt idx="498">
                  <c:v>44728</c:v>
                </c:pt>
                <c:pt idx="499">
                  <c:v>44729</c:v>
                </c:pt>
                <c:pt idx="500">
                  <c:v>44730</c:v>
                </c:pt>
                <c:pt idx="501">
                  <c:v>44731</c:v>
                </c:pt>
                <c:pt idx="502">
                  <c:v>44732</c:v>
                </c:pt>
                <c:pt idx="503">
                  <c:v>44733</c:v>
                </c:pt>
                <c:pt idx="504">
                  <c:v>44734</c:v>
                </c:pt>
                <c:pt idx="505">
                  <c:v>44735</c:v>
                </c:pt>
                <c:pt idx="506">
                  <c:v>44736</c:v>
                </c:pt>
                <c:pt idx="507">
                  <c:v>44737</c:v>
                </c:pt>
                <c:pt idx="508">
                  <c:v>44738</c:v>
                </c:pt>
                <c:pt idx="509">
                  <c:v>44739</c:v>
                </c:pt>
                <c:pt idx="510">
                  <c:v>44740</c:v>
                </c:pt>
                <c:pt idx="511">
                  <c:v>44741</c:v>
                </c:pt>
                <c:pt idx="512">
                  <c:v>44742</c:v>
                </c:pt>
                <c:pt idx="513">
                  <c:v>44743</c:v>
                </c:pt>
                <c:pt idx="514">
                  <c:v>44744</c:v>
                </c:pt>
                <c:pt idx="515">
                  <c:v>44745</c:v>
                </c:pt>
                <c:pt idx="516">
                  <c:v>44746</c:v>
                </c:pt>
                <c:pt idx="517">
                  <c:v>44747</c:v>
                </c:pt>
                <c:pt idx="518">
                  <c:v>44748</c:v>
                </c:pt>
                <c:pt idx="519">
                  <c:v>44749</c:v>
                </c:pt>
                <c:pt idx="520">
                  <c:v>44750</c:v>
                </c:pt>
                <c:pt idx="521">
                  <c:v>44752</c:v>
                </c:pt>
                <c:pt idx="522">
                  <c:v>44753</c:v>
                </c:pt>
                <c:pt idx="523">
                  <c:v>44754</c:v>
                </c:pt>
                <c:pt idx="524">
                  <c:v>44755</c:v>
                </c:pt>
                <c:pt idx="525">
                  <c:v>44756</c:v>
                </c:pt>
                <c:pt idx="526">
                  <c:v>44757</c:v>
                </c:pt>
                <c:pt idx="527">
                  <c:v>44760</c:v>
                </c:pt>
                <c:pt idx="528">
                  <c:v>44761</c:v>
                </c:pt>
                <c:pt idx="529">
                  <c:v>44762</c:v>
                </c:pt>
                <c:pt idx="530">
                  <c:v>44763</c:v>
                </c:pt>
                <c:pt idx="531">
                  <c:v>44764</c:v>
                </c:pt>
                <c:pt idx="532">
                  <c:v>44765</c:v>
                </c:pt>
                <c:pt idx="533">
                  <c:v>44766</c:v>
                </c:pt>
                <c:pt idx="534">
                  <c:v>44767</c:v>
                </c:pt>
                <c:pt idx="535">
                  <c:v>44768</c:v>
                </c:pt>
                <c:pt idx="536">
                  <c:v>44769</c:v>
                </c:pt>
                <c:pt idx="537">
                  <c:v>44770</c:v>
                </c:pt>
                <c:pt idx="538">
                  <c:v>44771</c:v>
                </c:pt>
                <c:pt idx="539">
                  <c:v>44772</c:v>
                </c:pt>
                <c:pt idx="540">
                  <c:v>44773</c:v>
                </c:pt>
                <c:pt idx="541">
                  <c:v>44774</c:v>
                </c:pt>
                <c:pt idx="542">
                  <c:v>44775</c:v>
                </c:pt>
                <c:pt idx="543">
                  <c:v>44777</c:v>
                </c:pt>
                <c:pt idx="544">
                  <c:v>44778</c:v>
                </c:pt>
                <c:pt idx="545">
                  <c:v>44779</c:v>
                </c:pt>
                <c:pt idx="546">
                  <c:v>44781</c:v>
                </c:pt>
                <c:pt idx="547">
                  <c:v>44782</c:v>
                </c:pt>
                <c:pt idx="548">
                  <c:v>44783</c:v>
                </c:pt>
                <c:pt idx="549">
                  <c:v>44784</c:v>
                </c:pt>
                <c:pt idx="550">
                  <c:v>44785</c:v>
                </c:pt>
                <c:pt idx="551">
                  <c:v>44786</c:v>
                </c:pt>
                <c:pt idx="552">
                  <c:v>44787</c:v>
                </c:pt>
                <c:pt idx="553">
                  <c:v>44788</c:v>
                </c:pt>
                <c:pt idx="554">
                  <c:v>44789</c:v>
                </c:pt>
                <c:pt idx="555">
                  <c:v>44790</c:v>
                </c:pt>
                <c:pt idx="556">
                  <c:v>44791</c:v>
                </c:pt>
                <c:pt idx="557">
                  <c:v>44792</c:v>
                </c:pt>
                <c:pt idx="558">
                  <c:v>44793</c:v>
                </c:pt>
                <c:pt idx="559">
                  <c:v>44794</c:v>
                </c:pt>
                <c:pt idx="560">
                  <c:v>44795</c:v>
                </c:pt>
                <c:pt idx="561">
                  <c:v>44796</c:v>
                </c:pt>
                <c:pt idx="562">
                  <c:v>44797</c:v>
                </c:pt>
                <c:pt idx="563">
                  <c:v>44798</c:v>
                </c:pt>
                <c:pt idx="564">
                  <c:v>44799</c:v>
                </c:pt>
                <c:pt idx="565">
                  <c:v>44800</c:v>
                </c:pt>
                <c:pt idx="566">
                  <c:v>44801</c:v>
                </c:pt>
                <c:pt idx="567">
                  <c:v>44804</c:v>
                </c:pt>
                <c:pt idx="568">
                  <c:v>44805</c:v>
                </c:pt>
                <c:pt idx="569">
                  <c:v>44806</c:v>
                </c:pt>
                <c:pt idx="570">
                  <c:v>44807</c:v>
                </c:pt>
                <c:pt idx="571">
                  <c:v>44808</c:v>
                </c:pt>
                <c:pt idx="572">
                  <c:v>44809</c:v>
                </c:pt>
                <c:pt idx="573">
                  <c:v>44810</c:v>
                </c:pt>
                <c:pt idx="574">
                  <c:v>44811</c:v>
                </c:pt>
                <c:pt idx="575">
                  <c:v>44812</c:v>
                </c:pt>
                <c:pt idx="576">
                  <c:v>44813</c:v>
                </c:pt>
                <c:pt idx="577">
                  <c:v>44814</c:v>
                </c:pt>
                <c:pt idx="578">
                  <c:v>44815</c:v>
                </c:pt>
                <c:pt idx="579">
                  <c:v>44816</c:v>
                </c:pt>
                <c:pt idx="580">
                  <c:v>44817</c:v>
                </c:pt>
                <c:pt idx="581">
                  <c:v>44818</c:v>
                </c:pt>
                <c:pt idx="582">
                  <c:v>44819</c:v>
                </c:pt>
                <c:pt idx="583">
                  <c:v>44820</c:v>
                </c:pt>
                <c:pt idx="584">
                  <c:v>44821</c:v>
                </c:pt>
                <c:pt idx="585">
                  <c:v>44822</c:v>
                </c:pt>
                <c:pt idx="586">
                  <c:v>44823</c:v>
                </c:pt>
                <c:pt idx="587">
                  <c:v>44824</c:v>
                </c:pt>
                <c:pt idx="588">
                  <c:v>44825</c:v>
                </c:pt>
                <c:pt idx="589">
                  <c:v>44826</c:v>
                </c:pt>
                <c:pt idx="590">
                  <c:v>44827</c:v>
                </c:pt>
                <c:pt idx="591">
                  <c:v>44828</c:v>
                </c:pt>
                <c:pt idx="592">
                  <c:v>44829</c:v>
                </c:pt>
                <c:pt idx="593">
                  <c:v>44830</c:v>
                </c:pt>
                <c:pt idx="594">
                  <c:v>44831</c:v>
                </c:pt>
                <c:pt idx="595">
                  <c:v>44832</c:v>
                </c:pt>
                <c:pt idx="596">
                  <c:v>44833</c:v>
                </c:pt>
                <c:pt idx="597">
                  <c:v>44834</c:v>
                </c:pt>
                <c:pt idx="598">
                  <c:v>44835</c:v>
                </c:pt>
                <c:pt idx="599">
                  <c:v>44836</c:v>
                </c:pt>
                <c:pt idx="600">
                  <c:v>44837</c:v>
                </c:pt>
                <c:pt idx="601">
                  <c:v>44838</c:v>
                </c:pt>
                <c:pt idx="602">
                  <c:v>44839</c:v>
                </c:pt>
              </c:numCache>
            </c:numRef>
          </c:cat>
          <c:val>
            <c:numRef>
              <c:f>'8th slide'!$F$2:$F$604</c:f>
              <c:numCache>
                <c:formatCode>General</c:formatCode>
                <c:ptCount val="603"/>
                <c:pt idx="0">
                  <c:v>15144</c:v>
                </c:pt>
                <c:pt idx="1">
                  <c:v>13788</c:v>
                </c:pt>
                <c:pt idx="2">
                  <c:v>10050</c:v>
                </c:pt>
                <c:pt idx="3">
                  <c:v>13816</c:v>
                </c:pt>
                <c:pt idx="4">
                  <c:v>15244</c:v>
                </c:pt>
                <c:pt idx="5">
                  <c:v>14545</c:v>
                </c:pt>
                <c:pt idx="6">
                  <c:v>14256</c:v>
                </c:pt>
                <c:pt idx="7">
                  <c:v>14849</c:v>
                </c:pt>
                <c:pt idx="8">
                  <c:v>13203</c:v>
                </c:pt>
                <c:pt idx="9">
                  <c:v>9102</c:v>
                </c:pt>
                <c:pt idx="10">
                  <c:v>12689</c:v>
                </c:pt>
                <c:pt idx="11">
                  <c:v>11666</c:v>
                </c:pt>
                <c:pt idx="12">
                  <c:v>18855</c:v>
                </c:pt>
                <c:pt idx="13">
                  <c:v>13082</c:v>
                </c:pt>
                <c:pt idx="14">
                  <c:v>13044</c:v>
                </c:pt>
                <c:pt idx="15">
                  <c:v>11436</c:v>
                </c:pt>
                <c:pt idx="16">
                  <c:v>8635</c:v>
                </c:pt>
                <c:pt idx="17">
                  <c:v>11039</c:v>
                </c:pt>
                <c:pt idx="18">
                  <c:v>12899</c:v>
                </c:pt>
                <c:pt idx="19">
                  <c:v>12408</c:v>
                </c:pt>
                <c:pt idx="20">
                  <c:v>11713</c:v>
                </c:pt>
                <c:pt idx="21">
                  <c:v>12059</c:v>
                </c:pt>
                <c:pt idx="22">
                  <c:v>11831</c:v>
                </c:pt>
                <c:pt idx="23">
                  <c:v>9110</c:v>
                </c:pt>
                <c:pt idx="24">
                  <c:v>11067</c:v>
                </c:pt>
                <c:pt idx="25">
                  <c:v>12923</c:v>
                </c:pt>
                <c:pt idx="26">
                  <c:v>9309</c:v>
                </c:pt>
                <c:pt idx="27">
                  <c:v>12143</c:v>
                </c:pt>
                <c:pt idx="28">
                  <c:v>12194</c:v>
                </c:pt>
                <c:pt idx="29">
                  <c:v>9121</c:v>
                </c:pt>
                <c:pt idx="30">
                  <c:v>11610</c:v>
                </c:pt>
                <c:pt idx="31">
                  <c:v>12881</c:v>
                </c:pt>
                <c:pt idx="32">
                  <c:v>13193</c:v>
                </c:pt>
                <c:pt idx="33">
                  <c:v>13993</c:v>
                </c:pt>
                <c:pt idx="34">
                  <c:v>14264</c:v>
                </c:pt>
                <c:pt idx="35">
                  <c:v>14199</c:v>
                </c:pt>
                <c:pt idx="36">
                  <c:v>10584</c:v>
                </c:pt>
                <c:pt idx="37">
                  <c:v>13742</c:v>
                </c:pt>
                <c:pt idx="38">
                  <c:v>16738</c:v>
                </c:pt>
                <c:pt idx="39">
                  <c:v>16577</c:v>
                </c:pt>
                <c:pt idx="40">
                  <c:v>16488</c:v>
                </c:pt>
                <c:pt idx="41">
                  <c:v>16752</c:v>
                </c:pt>
                <c:pt idx="42">
                  <c:v>15510</c:v>
                </c:pt>
                <c:pt idx="43">
                  <c:v>12286</c:v>
                </c:pt>
                <c:pt idx="44">
                  <c:v>14989</c:v>
                </c:pt>
                <c:pt idx="45">
                  <c:v>17407</c:v>
                </c:pt>
                <c:pt idx="46">
                  <c:v>16838</c:v>
                </c:pt>
                <c:pt idx="47">
                  <c:v>18284</c:v>
                </c:pt>
                <c:pt idx="48">
                  <c:v>18754</c:v>
                </c:pt>
                <c:pt idx="49">
                  <c:v>18599</c:v>
                </c:pt>
                <c:pt idx="50">
                  <c:v>15388</c:v>
                </c:pt>
                <c:pt idx="51">
                  <c:v>17921</c:v>
                </c:pt>
                <c:pt idx="52">
                  <c:v>22854</c:v>
                </c:pt>
                <c:pt idx="53">
                  <c:v>23285</c:v>
                </c:pt>
                <c:pt idx="54">
                  <c:v>24882</c:v>
                </c:pt>
                <c:pt idx="55">
                  <c:v>25320</c:v>
                </c:pt>
                <c:pt idx="56">
                  <c:v>26291</c:v>
                </c:pt>
                <c:pt idx="57">
                  <c:v>24492</c:v>
                </c:pt>
                <c:pt idx="58">
                  <c:v>28903</c:v>
                </c:pt>
                <c:pt idx="59">
                  <c:v>35871</c:v>
                </c:pt>
                <c:pt idx="60">
                  <c:v>39726</c:v>
                </c:pt>
                <c:pt idx="61">
                  <c:v>40953</c:v>
                </c:pt>
                <c:pt idx="62">
                  <c:v>43846</c:v>
                </c:pt>
                <c:pt idx="63">
                  <c:v>46951</c:v>
                </c:pt>
                <c:pt idx="64">
                  <c:v>40715</c:v>
                </c:pt>
                <c:pt idx="65">
                  <c:v>47262</c:v>
                </c:pt>
                <c:pt idx="66">
                  <c:v>53476</c:v>
                </c:pt>
                <c:pt idx="67">
                  <c:v>59118</c:v>
                </c:pt>
                <c:pt idx="68">
                  <c:v>62258</c:v>
                </c:pt>
                <c:pt idx="69">
                  <c:v>62714</c:v>
                </c:pt>
                <c:pt idx="70">
                  <c:v>68020</c:v>
                </c:pt>
                <c:pt idx="71">
                  <c:v>56211</c:v>
                </c:pt>
                <c:pt idx="72">
                  <c:v>53480</c:v>
                </c:pt>
                <c:pt idx="73">
                  <c:v>72330</c:v>
                </c:pt>
                <c:pt idx="74">
                  <c:v>81466</c:v>
                </c:pt>
                <c:pt idx="75">
                  <c:v>89129</c:v>
                </c:pt>
                <c:pt idx="76">
                  <c:v>93249</c:v>
                </c:pt>
                <c:pt idx="77">
                  <c:v>103558</c:v>
                </c:pt>
                <c:pt idx="78">
                  <c:v>96982</c:v>
                </c:pt>
                <c:pt idx="79">
                  <c:v>115736</c:v>
                </c:pt>
                <c:pt idx="80">
                  <c:v>126789</c:v>
                </c:pt>
                <c:pt idx="81">
                  <c:v>131968</c:v>
                </c:pt>
                <c:pt idx="82">
                  <c:v>145384</c:v>
                </c:pt>
                <c:pt idx="83">
                  <c:v>152879</c:v>
                </c:pt>
                <c:pt idx="84">
                  <c:v>168912</c:v>
                </c:pt>
                <c:pt idx="85">
                  <c:v>161736</c:v>
                </c:pt>
                <c:pt idx="86">
                  <c:v>184372</c:v>
                </c:pt>
                <c:pt idx="87">
                  <c:v>200739</c:v>
                </c:pt>
                <c:pt idx="88">
                  <c:v>217353</c:v>
                </c:pt>
                <c:pt idx="89">
                  <c:v>234692</c:v>
                </c:pt>
                <c:pt idx="90">
                  <c:v>261394</c:v>
                </c:pt>
                <c:pt idx="91">
                  <c:v>273802</c:v>
                </c:pt>
                <c:pt idx="92">
                  <c:v>259167</c:v>
                </c:pt>
                <c:pt idx="93">
                  <c:v>314644</c:v>
                </c:pt>
                <c:pt idx="94">
                  <c:v>332921</c:v>
                </c:pt>
                <c:pt idx="95">
                  <c:v>352991</c:v>
                </c:pt>
                <c:pt idx="96">
                  <c:v>323023</c:v>
                </c:pt>
                <c:pt idx="97">
                  <c:v>360927</c:v>
                </c:pt>
                <c:pt idx="98">
                  <c:v>379308</c:v>
                </c:pt>
                <c:pt idx="99">
                  <c:v>386555</c:v>
                </c:pt>
                <c:pt idx="100">
                  <c:v>401993</c:v>
                </c:pt>
                <c:pt idx="101">
                  <c:v>392488</c:v>
                </c:pt>
                <c:pt idx="102">
                  <c:v>368060</c:v>
                </c:pt>
                <c:pt idx="103">
                  <c:v>357316</c:v>
                </c:pt>
                <c:pt idx="104">
                  <c:v>382146</c:v>
                </c:pt>
                <c:pt idx="105">
                  <c:v>412431</c:v>
                </c:pt>
                <c:pt idx="106">
                  <c:v>414188</c:v>
                </c:pt>
                <c:pt idx="107">
                  <c:v>401078</c:v>
                </c:pt>
                <c:pt idx="108">
                  <c:v>403405</c:v>
                </c:pt>
                <c:pt idx="109">
                  <c:v>366494</c:v>
                </c:pt>
                <c:pt idx="110">
                  <c:v>329942</c:v>
                </c:pt>
                <c:pt idx="111">
                  <c:v>348421</c:v>
                </c:pt>
                <c:pt idx="112">
                  <c:v>362727</c:v>
                </c:pt>
                <c:pt idx="113">
                  <c:v>343144</c:v>
                </c:pt>
                <c:pt idx="114">
                  <c:v>326098</c:v>
                </c:pt>
                <c:pt idx="115">
                  <c:v>311170</c:v>
                </c:pt>
                <c:pt idx="116">
                  <c:v>281386</c:v>
                </c:pt>
                <c:pt idx="117">
                  <c:v>263533</c:v>
                </c:pt>
                <c:pt idx="118">
                  <c:v>267334</c:v>
                </c:pt>
                <c:pt idx="119">
                  <c:v>276110</c:v>
                </c:pt>
                <c:pt idx="120">
                  <c:v>259551</c:v>
                </c:pt>
                <c:pt idx="121">
                  <c:v>240842</c:v>
                </c:pt>
                <c:pt idx="122">
                  <c:v>222315</c:v>
                </c:pt>
                <c:pt idx="123">
                  <c:v>196427</c:v>
                </c:pt>
                <c:pt idx="124">
                  <c:v>208921</c:v>
                </c:pt>
                <c:pt idx="125">
                  <c:v>211298</c:v>
                </c:pt>
                <c:pt idx="126">
                  <c:v>186364</c:v>
                </c:pt>
                <c:pt idx="127">
                  <c:v>173790</c:v>
                </c:pt>
                <c:pt idx="128">
                  <c:v>165553</c:v>
                </c:pt>
                <c:pt idx="129">
                  <c:v>152734</c:v>
                </c:pt>
                <c:pt idx="130">
                  <c:v>127510</c:v>
                </c:pt>
                <c:pt idx="131">
                  <c:v>132788</c:v>
                </c:pt>
                <c:pt idx="132">
                  <c:v>134154</c:v>
                </c:pt>
                <c:pt idx="133">
                  <c:v>132364</c:v>
                </c:pt>
                <c:pt idx="134">
                  <c:v>120529</c:v>
                </c:pt>
                <c:pt idx="135">
                  <c:v>114460</c:v>
                </c:pt>
                <c:pt idx="136">
                  <c:v>100636</c:v>
                </c:pt>
                <c:pt idx="137">
                  <c:v>86498</c:v>
                </c:pt>
                <c:pt idx="138">
                  <c:v>92596</c:v>
                </c:pt>
                <c:pt idx="139">
                  <c:v>93463</c:v>
                </c:pt>
                <c:pt idx="140">
                  <c:v>92291</c:v>
                </c:pt>
                <c:pt idx="141">
                  <c:v>84332</c:v>
                </c:pt>
                <c:pt idx="142">
                  <c:v>80834</c:v>
                </c:pt>
                <c:pt idx="143">
                  <c:v>70421</c:v>
                </c:pt>
                <c:pt idx="144">
                  <c:v>60471</c:v>
                </c:pt>
                <c:pt idx="145">
                  <c:v>62224</c:v>
                </c:pt>
                <c:pt idx="146">
                  <c:v>67208</c:v>
                </c:pt>
                <c:pt idx="147">
                  <c:v>62480</c:v>
                </c:pt>
                <c:pt idx="148">
                  <c:v>60753</c:v>
                </c:pt>
                <c:pt idx="149">
                  <c:v>58226</c:v>
                </c:pt>
                <c:pt idx="150">
                  <c:v>53449</c:v>
                </c:pt>
                <c:pt idx="151">
                  <c:v>42640</c:v>
                </c:pt>
                <c:pt idx="152">
                  <c:v>50848</c:v>
                </c:pt>
                <c:pt idx="153">
                  <c:v>54069</c:v>
                </c:pt>
                <c:pt idx="154">
                  <c:v>51667</c:v>
                </c:pt>
                <c:pt idx="155">
                  <c:v>48698</c:v>
                </c:pt>
                <c:pt idx="156">
                  <c:v>50040</c:v>
                </c:pt>
                <c:pt idx="157">
                  <c:v>46148</c:v>
                </c:pt>
                <c:pt idx="158">
                  <c:v>37566</c:v>
                </c:pt>
                <c:pt idx="159">
                  <c:v>45951</c:v>
                </c:pt>
                <c:pt idx="160">
                  <c:v>48786</c:v>
                </c:pt>
                <c:pt idx="161">
                  <c:v>46617</c:v>
                </c:pt>
                <c:pt idx="162">
                  <c:v>44111</c:v>
                </c:pt>
                <c:pt idx="163">
                  <c:v>43071</c:v>
                </c:pt>
                <c:pt idx="164">
                  <c:v>39796</c:v>
                </c:pt>
                <c:pt idx="165">
                  <c:v>34703</c:v>
                </c:pt>
                <c:pt idx="166">
                  <c:v>43733</c:v>
                </c:pt>
                <c:pt idx="167">
                  <c:v>45892</c:v>
                </c:pt>
                <c:pt idx="168">
                  <c:v>43393</c:v>
                </c:pt>
                <c:pt idx="169">
                  <c:v>41506</c:v>
                </c:pt>
                <c:pt idx="170">
                  <c:v>37154</c:v>
                </c:pt>
                <c:pt idx="171">
                  <c:v>32906</c:v>
                </c:pt>
                <c:pt idx="172">
                  <c:v>38865</c:v>
                </c:pt>
                <c:pt idx="173">
                  <c:v>41733</c:v>
                </c:pt>
                <c:pt idx="174">
                  <c:v>38949</c:v>
                </c:pt>
                <c:pt idx="175">
                  <c:v>38079</c:v>
                </c:pt>
                <c:pt idx="176">
                  <c:v>41157</c:v>
                </c:pt>
                <c:pt idx="177">
                  <c:v>30093</c:v>
                </c:pt>
                <c:pt idx="178">
                  <c:v>42015</c:v>
                </c:pt>
                <c:pt idx="179">
                  <c:v>41383</c:v>
                </c:pt>
                <c:pt idx="180">
                  <c:v>35342</c:v>
                </c:pt>
                <c:pt idx="181">
                  <c:v>39097</c:v>
                </c:pt>
                <c:pt idx="182">
                  <c:v>39742</c:v>
                </c:pt>
                <c:pt idx="183">
                  <c:v>39361</c:v>
                </c:pt>
                <c:pt idx="184">
                  <c:v>29689</c:v>
                </c:pt>
                <c:pt idx="185">
                  <c:v>43654</c:v>
                </c:pt>
                <c:pt idx="186">
                  <c:v>43509</c:v>
                </c:pt>
                <c:pt idx="187">
                  <c:v>44230</c:v>
                </c:pt>
                <c:pt idx="188">
                  <c:v>41649</c:v>
                </c:pt>
                <c:pt idx="189">
                  <c:v>40134</c:v>
                </c:pt>
                <c:pt idx="190">
                  <c:v>42625</c:v>
                </c:pt>
                <c:pt idx="191">
                  <c:v>42982</c:v>
                </c:pt>
                <c:pt idx="192">
                  <c:v>44643</c:v>
                </c:pt>
                <c:pt idx="193">
                  <c:v>38628</c:v>
                </c:pt>
                <c:pt idx="194">
                  <c:v>39070</c:v>
                </c:pt>
                <c:pt idx="195">
                  <c:v>35499</c:v>
                </c:pt>
                <c:pt idx="196">
                  <c:v>28204</c:v>
                </c:pt>
                <c:pt idx="197">
                  <c:v>38353</c:v>
                </c:pt>
                <c:pt idx="198">
                  <c:v>41195</c:v>
                </c:pt>
                <c:pt idx="199">
                  <c:v>38667</c:v>
                </c:pt>
                <c:pt idx="200">
                  <c:v>36083</c:v>
                </c:pt>
                <c:pt idx="201">
                  <c:v>25166</c:v>
                </c:pt>
                <c:pt idx="202">
                  <c:v>35178</c:v>
                </c:pt>
                <c:pt idx="203">
                  <c:v>36401</c:v>
                </c:pt>
                <c:pt idx="204">
                  <c:v>36571</c:v>
                </c:pt>
                <c:pt idx="205">
                  <c:v>34457</c:v>
                </c:pt>
                <c:pt idx="206">
                  <c:v>30948</c:v>
                </c:pt>
                <c:pt idx="207">
                  <c:v>25072</c:v>
                </c:pt>
                <c:pt idx="208">
                  <c:v>25467</c:v>
                </c:pt>
                <c:pt idx="209">
                  <c:v>37593</c:v>
                </c:pt>
                <c:pt idx="210">
                  <c:v>46164</c:v>
                </c:pt>
                <c:pt idx="211">
                  <c:v>44658</c:v>
                </c:pt>
                <c:pt idx="212">
                  <c:v>46759</c:v>
                </c:pt>
                <c:pt idx="213">
                  <c:v>45083</c:v>
                </c:pt>
                <c:pt idx="214">
                  <c:v>42909</c:v>
                </c:pt>
                <c:pt idx="215">
                  <c:v>30941</c:v>
                </c:pt>
                <c:pt idx="216">
                  <c:v>41965</c:v>
                </c:pt>
                <c:pt idx="217">
                  <c:v>47092</c:v>
                </c:pt>
                <c:pt idx="218">
                  <c:v>45352</c:v>
                </c:pt>
                <c:pt idx="219">
                  <c:v>42618</c:v>
                </c:pt>
                <c:pt idx="220">
                  <c:v>42766</c:v>
                </c:pt>
                <c:pt idx="221">
                  <c:v>38948</c:v>
                </c:pt>
                <c:pt idx="222">
                  <c:v>31222</c:v>
                </c:pt>
                <c:pt idx="223">
                  <c:v>37875</c:v>
                </c:pt>
                <c:pt idx="224">
                  <c:v>43263</c:v>
                </c:pt>
                <c:pt idx="225">
                  <c:v>34973</c:v>
                </c:pt>
                <c:pt idx="226">
                  <c:v>33376</c:v>
                </c:pt>
                <c:pt idx="227">
                  <c:v>28591</c:v>
                </c:pt>
                <c:pt idx="228">
                  <c:v>27254</c:v>
                </c:pt>
                <c:pt idx="229">
                  <c:v>25404</c:v>
                </c:pt>
                <c:pt idx="230">
                  <c:v>27176</c:v>
                </c:pt>
                <c:pt idx="231">
                  <c:v>30570</c:v>
                </c:pt>
                <c:pt idx="232">
                  <c:v>34403</c:v>
                </c:pt>
                <c:pt idx="233">
                  <c:v>35662</c:v>
                </c:pt>
                <c:pt idx="234">
                  <c:v>30773</c:v>
                </c:pt>
                <c:pt idx="235">
                  <c:v>30256</c:v>
                </c:pt>
                <c:pt idx="236">
                  <c:v>26115</c:v>
                </c:pt>
                <c:pt idx="237">
                  <c:v>26964</c:v>
                </c:pt>
                <c:pt idx="238">
                  <c:v>31923</c:v>
                </c:pt>
                <c:pt idx="239">
                  <c:v>31382</c:v>
                </c:pt>
                <c:pt idx="240">
                  <c:v>29616</c:v>
                </c:pt>
                <c:pt idx="241">
                  <c:v>28326</c:v>
                </c:pt>
                <c:pt idx="242">
                  <c:v>26041</c:v>
                </c:pt>
                <c:pt idx="243">
                  <c:v>18795</c:v>
                </c:pt>
                <c:pt idx="244">
                  <c:v>18870</c:v>
                </c:pt>
                <c:pt idx="245">
                  <c:v>23529</c:v>
                </c:pt>
                <c:pt idx="246">
                  <c:v>26727</c:v>
                </c:pt>
                <c:pt idx="247">
                  <c:v>24354</c:v>
                </c:pt>
                <c:pt idx="248">
                  <c:v>22842</c:v>
                </c:pt>
                <c:pt idx="249">
                  <c:v>20799</c:v>
                </c:pt>
                <c:pt idx="250">
                  <c:v>18346</c:v>
                </c:pt>
                <c:pt idx="251">
                  <c:v>18833</c:v>
                </c:pt>
                <c:pt idx="252">
                  <c:v>22431</c:v>
                </c:pt>
                <c:pt idx="253">
                  <c:v>21257</c:v>
                </c:pt>
                <c:pt idx="254">
                  <c:v>19740</c:v>
                </c:pt>
                <c:pt idx="255">
                  <c:v>18166</c:v>
                </c:pt>
                <c:pt idx="256">
                  <c:v>18132</c:v>
                </c:pt>
                <c:pt idx="257">
                  <c:v>14313</c:v>
                </c:pt>
                <c:pt idx="258">
                  <c:v>15823</c:v>
                </c:pt>
                <c:pt idx="259">
                  <c:v>18987</c:v>
                </c:pt>
                <c:pt idx="260">
                  <c:v>16862</c:v>
                </c:pt>
                <c:pt idx="261">
                  <c:v>15981</c:v>
                </c:pt>
                <c:pt idx="262">
                  <c:v>14146</c:v>
                </c:pt>
                <c:pt idx="263">
                  <c:v>13596</c:v>
                </c:pt>
                <c:pt idx="264">
                  <c:v>13058</c:v>
                </c:pt>
                <c:pt idx="265">
                  <c:v>14623</c:v>
                </c:pt>
                <c:pt idx="266">
                  <c:v>18454</c:v>
                </c:pt>
                <c:pt idx="267">
                  <c:v>15786</c:v>
                </c:pt>
                <c:pt idx="268">
                  <c:v>16326</c:v>
                </c:pt>
                <c:pt idx="269">
                  <c:v>15906</c:v>
                </c:pt>
                <c:pt idx="270">
                  <c:v>14306</c:v>
                </c:pt>
                <c:pt idx="271">
                  <c:v>12428</c:v>
                </c:pt>
                <c:pt idx="272">
                  <c:v>13451</c:v>
                </c:pt>
                <c:pt idx="273">
                  <c:v>16156</c:v>
                </c:pt>
                <c:pt idx="274">
                  <c:v>14348</c:v>
                </c:pt>
                <c:pt idx="275">
                  <c:v>14313</c:v>
                </c:pt>
                <c:pt idx="276">
                  <c:v>12830</c:v>
                </c:pt>
                <c:pt idx="277">
                  <c:v>12514</c:v>
                </c:pt>
                <c:pt idx="278">
                  <c:v>10423</c:v>
                </c:pt>
                <c:pt idx="279">
                  <c:v>11903</c:v>
                </c:pt>
                <c:pt idx="280">
                  <c:v>12885</c:v>
                </c:pt>
                <c:pt idx="281">
                  <c:v>12729</c:v>
                </c:pt>
                <c:pt idx="282">
                  <c:v>10929</c:v>
                </c:pt>
                <c:pt idx="283">
                  <c:v>10826</c:v>
                </c:pt>
                <c:pt idx="284">
                  <c:v>11478</c:v>
                </c:pt>
                <c:pt idx="285">
                  <c:v>10126</c:v>
                </c:pt>
                <c:pt idx="286">
                  <c:v>11466</c:v>
                </c:pt>
                <c:pt idx="287">
                  <c:v>13091</c:v>
                </c:pt>
                <c:pt idx="288">
                  <c:v>12516</c:v>
                </c:pt>
                <c:pt idx="289">
                  <c:v>11850</c:v>
                </c:pt>
                <c:pt idx="290">
                  <c:v>11271</c:v>
                </c:pt>
                <c:pt idx="291">
                  <c:v>10229</c:v>
                </c:pt>
                <c:pt idx="292">
                  <c:v>8865</c:v>
                </c:pt>
                <c:pt idx="293">
                  <c:v>10197</c:v>
                </c:pt>
                <c:pt idx="294">
                  <c:v>11919</c:v>
                </c:pt>
                <c:pt idx="295">
                  <c:v>11106</c:v>
                </c:pt>
                <c:pt idx="296">
                  <c:v>10302</c:v>
                </c:pt>
                <c:pt idx="297">
                  <c:v>10488</c:v>
                </c:pt>
                <c:pt idx="298">
                  <c:v>8488</c:v>
                </c:pt>
                <c:pt idx="299">
                  <c:v>7579</c:v>
                </c:pt>
                <c:pt idx="300">
                  <c:v>9283</c:v>
                </c:pt>
                <c:pt idx="301">
                  <c:v>9119</c:v>
                </c:pt>
                <c:pt idx="302">
                  <c:v>10549</c:v>
                </c:pt>
                <c:pt idx="303">
                  <c:v>8318</c:v>
                </c:pt>
                <c:pt idx="304">
                  <c:v>8774</c:v>
                </c:pt>
                <c:pt idx="305">
                  <c:v>8309</c:v>
                </c:pt>
                <c:pt idx="306">
                  <c:v>6990</c:v>
                </c:pt>
                <c:pt idx="307">
                  <c:v>8954</c:v>
                </c:pt>
                <c:pt idx="308">
                  <c:v>9765</c:v>
                </c:pt>
                <c:pt idx="309">
                  <c:v>9216</c:v>
                </c:pt>
                <c:pt idx="310">
                  <c:v>8603</c:v>
                </c:pt>
                <c:pt idx="311">
                  <c:v>17201</c:v>
                </c:pt>
                <c:pt idx="312">
                  <c:v>6822</c:v>
                </c:pt>
                <c:pt idx="313">
                  <c:v>8439</c:v>
                </c:pt>
                <c:pt idx="314">
                  <c:v>9419</c:v>
                </c:pt>
                <c:pt idx="315">
                  <c:v>8402</c:v>
                </c:pt>
                <c:pt idx="316">
                  <c:v>7990</c:v>
                </c:pt>
                <c:pt idx="317">
                  <c:v>7877</c:v>
                </c:pt>
                <c:pt idx="318">
                  <c:v>7350</c:v>
                </c:pt>
                <c:pt idx="319">
                  <c:v>5784</c:v>
                </c:pt>
                <c:pt idx="320">
                  <c:v>6984</c:v>
                </c:pt>
                <c:pt idx="321">
                  <c:v>7974</c:v>
                </c:pt>
                <c:pt idx="322">
                  <c:v>7447</c:v>
                </c:pt>
                <c:pt idx="323">
                  <c:v>7145</c:v>
                </c:pt>
                <c:pt idx="324">
                  <c:v>13644</c:v>
                </c:pt>
                <c:pt idx="325">
                  <c:v>5326</c:v>
                </c:pt>
                <c:pt idx="326">
                  <c:v>6317</c:v>
                </c:pt>
                <c:pt idx="327">
                  <c:v>7495</c:v>
                </c:pt>
                <c:pt idx="328">
                  <c:v>6650</c:v>
                </c:pt>
                <c:pt idx="329">
                  <c:v>7189</c:v>
                </c:pt>
                <c:pt idx="330">
                  <c:v>6987</c:v>
                </c:pt>
                <c:pt idx="331">
                  <c:v>6531</c:v>
                </c:pt>
                <c:pt idx="332">
                  <c:v>6358</c:v>
                </c:pt>
                <c:pt idx="333">
                  <c:v>9195</c:v>
                </c:pt>
                <c:pt idx="334">
                  <c:v>13154</c:v>
                </c:pt>
                <c:pt idx="335">
                  <c:v>16764</c:v>
                </c:pt>
                <c:pt idx="336">
                  <c:v>22775</c:v>
                </c:pt>
                <c:pt idx="337">
                  <c:v>27553</c:v>
                </c:pt>
                <c:pt idx="338">
                  <c:v>33750</c:v>
                </c:pt>
                <c:pt idx="339">
                  <c:v>37379</c:v>
                </c:pt>
                <c:pt idx="340">
                  <c:v>58097</c:v>
                </c:pt>
                <c:pt idx="341">
                  <c:v>90928</c:v>
                </c:pt>
                <c:pt idx="342">
                  <c:v>117100</c:v>
                </c:pt>
                <c:pt idx="343">
                  <c:v>141986</c:v>
                </c:pt>
                <c:pt idx="344">
                  <c:v>159632</c:v>
                </c:pt>
                <c:pt idx="345">
                  <c:v>179723</c:v>
                </c:pt>
                <c:pt idx="346">
                  <c:v>168063</c:v>
                </c:pt>
                <c:pt idx="347">
                  <c:v>194720</c:v>
                </c:pt>
                <c:pt idx="348">
                  <c:v>247417</c:v>
                </c:pt>
                <c:pt idx="349">
                  <c:v>264202</c:v>
                </c:pt>
                <c:pt idx="350">
                  <c:v>268833</c:v>
                </c:pt>
                <c:pt idx="351">
                  <c:v>271202</c:v>
                </c:pt>
                <c:pt idx="352">
                  <c:v>258089</c:v>
                </c:pt>
                <c:pt idx="353">
                  <c:v>238018</c:v>
                </c:pt>
                <c:pt idx="354">
                  <c:v>282970</c:v>
                </c:pt>
                <c:pt idx="355">
                  <c:v>317532</c:v>
                </c:pt>
                <c:pt idx="356">
                  <c:v>347254</c:v>
                </c:pt>
                <c:pt idx="357">
                  <c:v>337704</c:v>
                </c:pt>
                <c:pt idx="358">
                  <c:v>333533</c:v>
                </c:pt>
                <c:pt idx="359">
                  <c:v>306064</c:v>
                </c:pt>
                <c:pt idx="360">
                  <c:v>255874</c:v>
                </c:pt>
                <c:pt idx="361">
                  <c:v>285914</c:v>
                </c:pt>
                <c:pt idx="362">
                  <c:v>286384</c:v>
                </c:pt>
                <c:pt idx="363">
                  <c:v>251209</c:v>
                </c:pt>
                <c:pt idx="364">
                  <c:v>235532</c:v>
                </c:pt>
                <c:pt idx="365">
                  <c:v>234281</c:v>
                </c:pt>
                <c:pt idx="366">
                  <c:v>209918</c:v>
                </c:pt>
                <c:pt idx="367">
                  <c:v>167059</c:v>
                </c:pt>
                <c:pt idx="368">
                  <c:v>161386</c:v>
                </c:pt>
                <c:pt idx="369">
                  <c:v>172433</c:v>
                </c:pt>
                <c:pt idx="370">
                  <c:v>149394</c:v>
                </c:pt>
                <c:pt idx="371">
                  <c:v>127952</c:v>
                </c:pt>
                <c:pt idx="372">
                  <c:v>107474</c:v>
                </c:pt>
                <c:pt idx="373">
                  <c:v>83876</c:v>
                </c:pt>
                <c:pt idx="374">
                  <c:v>67597</c:v>
                </c:pt>
                <c:pt idx="375">
                  <c:v>71365</c:v>
                </c:pt>
                <c:pt idx="376">
                  <c:v>67084</c:v>
                </c:pt>
                <c:pt idx="377">
                  <c:v>58077</c:v>
                </c:pt>
                <c:pt idx="378">
                  <c:v>50407</c:v>
                </c:pt>
                <c:pt idx="379">
                  <c:v>44877</c:v>
                </c:pt>
                <c:pt idx="380">
                  <c:v>34113</c:v>
                </c:pt>
                <c:pt idx="381">
                  <c:v>27409</c:v>
                </c:pt>
                <c:pt idx="382">
                  <c:v>30615</c:v>
                </c:pt>
                <c:pt idx="383">
                  <c:v>30757</c:v>
                </c:pt>
                <c:pt idx="384">
                  <c:v>25920</c:v>
                </c:pt>
                <c:pt idx="385">
                  <c:v>22270</c:v>
                </c:pt>
                <c:pt idx="386">
                  <c:v>19968</c:v>
                </c:pt>
                <c:pt idx="387">
                  <c:v>16051</c:v>
                </c:pt>
                <c:pt idx="388">
                  <c:v>13405</c:v>
                </c:pt>
                <c:pt idx="389">
                  <c:v>15102</c:v>
                </c:pt>
                <c:pt idx="390">
                  <c:v>14148</c:v>
                </c:pt>
                <c:pt idx="391">
                  <c:v>13166</c:v>
                </c:pt>
                <c:pt idx="392">
                  <c:v>11499</c:v>
                </c:pt>
                <c:pt idx="393">
                  <c:v>10273</c:v>
                </c:pt>
                <c:pt idx="394">
                  <c:v>8013</c:v>
                </c:pt>
                <c:pt idx="395">
                  <c:v>6915</c:v>
                </c:pt>
                <c:pt idx="396">
                  <c:v>7554</c:v>
                </c:pt>
                <c:pt idx="397">
                  <c:v>6561</c:v>
                </c:pt>
                <c:pt idx="398">
                  <c:v>6396</c:v>
                </c:pt>
                <c:pt idx="399">
                  <c:v>5921</c:v>
                </c:pt>
                <c:pt idx="400">
                  <c:v>5476</c:v>
                </c:pt>
                <c:pt idx="401">
                  <c:v>4362</c:v>
                </c:pt>
                <c:pt idx="402">
                  <c:v>3993</c:v>
                </c:pt>
                <c:pt idx="403">
                  <c:v>4575</c:v>
                </c:pt>
                <c:pt idx="404">
                  <c:v>4184</c:v>
                </c:pt>
                <c:pt idx="405">
                  <c:v>4194</c:v>
                </c:pt>
                <c:pt idx="406">
                  <c:v>3614</c:v>
                </c:pt>
                <c:pt idx="407">
                  <c:v>3116</c:v>
                </c:pt>
                <c:pt idx="408">
                  <c:v>2503</c:v>
                </c:pt>
                <c:pt idx="409">
                  <c:v>2568</c:v>
                </c:pt>
                <c:pt idx="410">
                  <c:v>2876</c:v>
                </c:pt>
                <c:pt idx="411">
                  <c:v>2539</c:v>
                </c:pt>
                <c:pt idx="412">
                  <c:v>2528</c:v>
                </c:pt>
                <c:pt idx="413">
                  <c:v>2075</c:v>
                </c:pt>
                <c:pt idx="414">
                  <c:v>1761</c:v>
                </c:pt>
                <c:pt idx="415">
                  <c:v>1549</c:v>
                </c:pt>
                <c:pt idx="416">
                  <c:v>1581</c:v>
                </c:pt>
                <c:pt idx="417">
                  <c:v>1778</c:v>
                </c:pt>
                <c:pt idx="418">
                  <c:v>1938</c:v>
                </c:pt>
                <c:pt idx="419">
                  <c:v>1685</c:v>
                </c:pt>
                <c:pt idx="420">
                  <c:v>1660</c:v>
                </c:pt>
                <c:pt idx="421">
                  <c:v>1421</c:v>
                </c:pt>
                <c:pt idx="422">
                  <c:v>1270</c:v>
                </c:pt>
                <c:pt idx="423">
                  <c:v>1259</c:v>
                </c:pt>
                <c:pt idx="424">
                  <c:v>1233</c:v>
                </c:pt>
                <c:pt idx="425">
                  <c:v>1225</c:v>
                </c:pt>
                <c:pt idx="426">
                  <c:v>1335</c:v>
                </c:pt>
                <c:pt idx="427">
                  <c:v>1260</c:v>
                </c:pt>
                <c:pt idx="428">
                  <c:v>795</c:v>
                </c:pt>
                <c:pt idx="429">
                  <c:v>1086</c:v>
                </c:pt>
                <c:pt idx="430">
                  <c:v>1033</c:v>
                </c:pt>
                <c:pt idx="431">
                  <c:v>1109</c:v>
                </c:pt>
                <c:pt idx="432">
                  <c:v>1150</c:v>
                </c:pt>
                <c:pt idx="433">
                  <c:v>1054</c:v>
                </c:pt>
                <c:pt idx="434">
                  <c:v>861</c:v>
                </c:pt>
                <c:pt idx="435">
                  <c:v>796</c:v>
                </c:pt>
                <c:pt idx="436">
                  <c:v>1088</c:v>
                </c:pt>
                <c:pt idx="437">
                  <c:v>1007</c:v>
                </c:pt>
                <c:pt idx="438">
                  <c:v>949</c:v>
                </c:pt>
                <c:pt idx="439">
                  <c:v>975</c:v>
                </c:pt>
                <c:pt idx="440">
                  <c:v>1247</c:v>
                </c:pt>
                <c:pt idx="441">
                  <c:v>2067</c:v>
                </c:pt>
                <c:pt idx="442">
                  <c:v>2380</c:v>
                </c:pt>
                <c:pt idx="443">
                  <c:v>2451</c:v>
                </c:pt>
                <c:pt idx="444">
                  <c:v>2527</c:v>
                </c:pt>
                <c:pt idx="445">
                  <c:v>2541</c:v>
                </c:pt>
                <c:pt idx="446">
                  <c:v>11</c:v>
                </c:pt>
                <c:pt idx="447">
                  <c:v>5399</c:v>
                </c:pt>
                <c:pt idx="448">
                  <c:v>3303</c:v>
                </c:pt>
                <c:pt idx="449">
                  <c:v>3377</c:v>
                </c:pt>
                <c:pt idx="450">
                  <c:v>3688</c:v>
                </c:pt>
                <c:pt idx="451">
                  <c:v>3324</c:v>
                </c:pt>
                <c:pt idx="452">
                  <c:v>3157</c:v>
                </c:pt>
                <c:pt idx="453">
                  <c:v>2568</c:v>
                </c:pt>
                <c:pt idx="454">
                  <c:v>3205</c:v>
                </c:pt>
                <c:pt idx="455">
                  <c:v>3275</c:v>
                </c:pt>
                <c:pt idx="456">
                  <c:v>3545</c:v>
                </c:pt>
                <c:pt idx="457">
                  <c:v>3805</c:v>
                </c:pt>
                <c:pt idx="458">
                  <c:v>3451</c:v>
                </c:pt>
                <c:pt idx="459">
                  <c:v>3207</c:v>
                </c:pt>
                <c:pt idx="460">
                  <c:v>2288</c:v>
                </c:pt>
                <c:pt idx="461">
                  <c:v>2897</c:v>
                </c:pt>
                <c:pt idx="462">
                  <c:v>2827</c:v>
                </c:pt>
                <c:pt idx="463">
                  <c:v>2841</c:v>
                </c:pt>
                <c:pt idx="464">
                  <c:v>2858</c:v>
                </c:pt>
                <c:pt idx="465">
                  <c:v>2487</c:v>
                </c:pt>
                <c:pt idx="466">
                  <c:v>2202</c:v>
                </c:pt>
                <c:pt idx="467">
                  <c:v>1569</c:v>
                </c:pt>
                <c:pt idx="468">
                  <c:v>1829</c:v>
                </c:pt>
                <c:pt idx="469">
                  <c:v>2364</c:v>
                </c:pt>
                <c:pt idx="470">
                  <c:v>2259</c:v>
                </c:pt>
                <c:pt idx="471">
                  <c:v>2323</c:v>
                </c:pt>
                <c:pt idx="472">
                  <c:v>2226</c:v>
                </c:pt>
                <c:pt idx="473">
                  <c:v>2022</c:v>
                </c:pt>
                <c:pt idx="474">
                  <c:v>1675</c:v>
                </c:pt>
                <c:pt idx="475">
                  <c:v>2124</c:v>
                </c:pt>
                <c:pt idx="476">
                  <c:v>2628</c:v>
                </c:pt>
                <c:pt idx="477">
                  <c:v>2710</c:v>
                </c:pt>
                <c:pt idx="478">
                  <c:v>2685</c:v>
                </c:pt>
                <c:pt idx="479">
                  <c:v>2828</c:v>
                </c:pt>
                <c:pt idx="480">
                  <c:v>2706</c:v>
                </c:pt>
                <c:pt idx="481">
                  <c:v>2338</c:v>
                </c:pt>
                <c:pt idx="482">
                  <c:v>2745</c:v>
                </c:pt>
                <c:pt idx="483">
                  <c:v>3712</c:v>
                </c:pt>
                <c:pt idx="484">
                  <c:v>4041</c:v>
                </c:pt>
                <c:pt idx="485">
                  <c:v>3962</c:v>
                </c:pt>
                <c:pt idx="486">
                  <c:v>4270</c:v>
                </c:pt>
                <c:pt idx="487">
                  <c:v>4518</c:v>
                </c:pt>
                <c:pt idx="488">
                  <c:v>3714</c:v>
                </c:pt>
                <c:pt idx="489">
                  <c:v>5233</c:v>
                </c:pt>
                <c:pt idx="490">
                  <c:v>7240</c:v>
                </c:pt>
                <c:pt idx="491">
                  <c:v>7584</c:v>
                </c:pt>
                <c:pt idx="492">
                  <c:v>8329</c:v>
                </c:pt>
                <c:pt idx="493">
                  <c:v>8582</c:v>
                </c:pt>
                <c:pt idx="494">
                  <c:v>8084</c:v>
                </c:pt>
                <c:pt idx="495">
                  <c:v>6594</c:v>
                </c:pt>
                <c:pt idx="496">
                  <c:v>8822</c:v>
                </c:pt>
                <c:pt idx="497">
                  <c:v>12213</c:v>
                </c:pt>
                <c:pt idx="498">
                  <c:v>12847</c:v>
                </c:pt>
                <c:pt idx="499">
                  <c:v>13216</c:v>
                </c:pt>
                <c:pt idx="500">
                  <c:v>12899</c:v>
                </c:pt>
                <c:pt idx="501">
                  <c:v>12781</c:v>
                </c:pt>
                <c:pt idx="502">
                  <c:v>9923</c:v>
                </c:pt>
                <c:pt idx="503">
                  <c:v>12249</c:v>
                </c:pt>
                <c:pt idx="504">
                  <c:v>13313</c:v>
                </c:pt>
                <c:pt idx="505">
                  <c:v>17336</c:v>
                </c:pt>
                <c:pt idx="506">
                  <c:v>15940</c:v>
                </c:pt>
                <c:pt idx="507">
                  <c:v>11739</c:v>
                </c:pt>
                <c:pt idx="508">
                  <c:v>17073</c:v>
                </c:pt>
                <c:pt idx="509">
                  <c:v>11793</c:v>
                </c:pt>
                <c:pt idx="510">
                  <c:v>14506</c:v>
                </c:pt>
                <c:pt idx="511">
                  <c:v>18819</c:v>
                </c:pt>
                <c:pt idx="512">
                  <c:v>17070</c:v>
                </c:pt>
                <c:pt idx="513">
                  <c:v>17092</c:v>
                </c:pt>
                <c:pt idx="514">
                  <c:v>16103</c:v>
                </c:pt>
                <c:pt idx="515">
                  <c:v>16135</c:v>
                </c:pt>
                <c:pt idx="516">
                  <c:v>13086</c:v>
                </c:pt>
                <c:pt idx="517">
                  <c:v>16159</c:v>
                </c:pt>
                <c:pt idx="518">
                  <c:v>18930</c:v>
                </c:pt>
                <c:pt idx="519">
                  <c:v>18815</c:v>
                </c:pt>
                <c:pt idx="520">
                  <c:v>18840</c:v>
                </c:pt>
                <c:pt idx="521">
                  <c:v>16678</c:v>
                </c:pt>
                <c:pt idx="522">
                  <c:v>13615</c:v>
                </c:pt>
                <c:pt idx="523">
                  <c:v>16906</c:v>
                </c:pt>
                <c:pt idx="524">
                  <c:v>20139</c:v>
                </c:pt>
                <c:pt idx="525">
                  <c:v>20038</c:v>
                </c:pt>
                <c:pt idx="526">
                  <c:v>20044</c:v>
                </c:pt>
                <c:pt idx="527">
                  <c:v>15528</c:v>
                </c:pt>
                <c:pt idx="528">
                  <c:v>18616</c:v>
                </c:pt>
                <c:pt idx="529">
                  <c:v>23050</c:v>
                </c:pt>
                <c:pt idx="530">
                  <c:v>22337</c:v>
                </c:pt>
                <c:pt idx="531">
                  <c:v>21411</c:v>
                </c:pt>
                <c:pt idx="532">
                  <c:v>20279</c:v>
                </c:pt>
                <c:pt idx="533">
                  <c:v>16866</c:v>
                </c:pt>
                <c:pt idx="534">
                  <c:v>14830</c:v>
                </c:pt>
                <c:pt idx="535">
                  <c:v>18313</c:v>
                </c:pt>
                <c:pt idx="536">
                  <c:v>20557</c:v>
                </c:pt>
                <c:pt idx="537">
                  <c:v>20409</c:v>
                </c:pt>
                <c:pt idx="538">
                  <c:v>20408</c:v>
                </c:pt>
                <c:pt idx="539">
                  <c:v>19673</c:v>
                </c:pt>
                <c:pt idx="540">
                  <c:v>16464</c:v>
                </c:pt>
                <c:pt idx="541">
                  <c:v>13734</c:v>
                </c:pt>
                <c:pt idx="542">
                  <c:v>17135</c:v>
                </c:pt>
                <c:pt idx="543">
                  <c:v>20551</c:v>
                </c:pt>
                <c:pt idx="544">
                  <c:v>19406</c:v>
                </c:pt>
                <c:pt idx="545">
                  <c:v>18715</c:v>
                </c:pt>
                <c:pt idx="546">
                  <c:v>28941</c:v>
                </c:pt>
                <c:pt idx="547">
                  <c:v>16047</c:v>
                </c:pt>
                <c:pt idx="548">
                  <c:v>16299</c:v>
                </c:pt>
                <c:pt idx="549">
                  <c:v>16561</c:v>
                </c:pt>
                <c:pt idx="550">
                  <c:v>15815</c:v>
                </c:pt>
                <c:pt idx="551">
                  <c:v>14092</c:v>
                </c:pt>
                <c:pt idx="552">
                  <c:v>14917</c:v>
                </c:pt>
                <c:pt idx="553">
                  <c:v>9330</c:v>
                </c:pt>
                <c:pt idx="554">
                  <c:v>8545</c:v>
                </c:pt>
                <c:pt idx="555">
                  <c:v>12608</c:v>
                </c:pt>
                <c:pt idx="556">
                  <c:v>15754</c:v>
                </c:pt>
                <c:pt idx="557">
                  <c:v>13272</c:v>
                </c:pt>
                <c:pt idx="558">
                  <c:v>11539</c:v>
                </c:pt>
                <c:pt idx="559">
                  <c:v>9531</c:v>
                </c:pt>
                <c:pt idx="560">
                  <c:v>8586</c:v>
                </c:pt>
                <c:pt idx="561">
                  <c:v>10649</c:v>
                </c:pt>
                <c:pt idx="562">
                  <c:v>10725</c:v>
                </c:pt>
                <c:pt idx="563">
                  <c:v>10256</c:v>
                </c:pt>
                <c:pt idx="564">
                  <c:v>9520</c:v>
                </c:pt>
                <c:pt idx="565">
                  <c:v>9436</c:v>
                </c:pt>
                <c:pt idx="566">
                  <c:v>7591</c:v>
                </c:pt>
                <c:pt idx="567">
                  <c:v>20616</c:v>
                </c:pt>
                <c:pt idx="568">
                  <c:v>6168</c:v>
                </c:pt>
                <c:pt idx="569">
                  <c:v>7219</c:v>
                </c:pt>
                <c:pt idx="570">
                  <c:v>6809</c:v>
                </c:pt>
                <c:pt idx="571">
                  <c:v>5910</c:v>
                </c:pt>
                <c:pt idx="572">
                  <c:v>4417</c:v>
                </c:pt>
                <c:pt idx="573">
                  <c:v>2799</c:v>
                </c:pt>
                <c:pt idx="574">
                  <c:v>8975</c:v>
                </c:pt>
                <c:pt idx="575">
                  <c:v>6093</c:v>
                </c:pt>
                <c:pt idx="576">
                  <c:v>5554</c:v>
                </c:pt>
                <c:pt idx="577">
                  <c:v>5076</c:v>
                </c:pt>
                <c:pt idx="578">
                  <c:v>5221</c:v>
                </c:pt>
                <c:pt idx="579">
                  <c:v>1783</c:v>
                </c:pt>
                <c:pt idx="580">
                  <c:v>7694</c:v>
                </c:pt>
                <c:pt idx="581">
                  <c:v>6422</c:v>
                </c:pt>
                <c:pt idx="582">
                  <c:v>6298</c:v>
                </c:pt>
                <c:pt idx="583">
                  <c:v>5747</c:v>
                </c:pt>
                <c:pt idx="584">
                  <c:v>5664</c:v>
                </c:pt>
                <c:pt idx="585">
                  <c:v>4858</c:v>
                </c:pt>
                <c:pt idx="586">
                  <c:v>4043</c:v>
                </c:pt>
                <c:pt idx="587">
                  <c:v>1922</c:v>
                </c:pt>
                <c:pt idx="588">
                  <c:v>8031</c:v>
                </c:pt>
                <c:pt idx="589">
                  <c:v>5383</c:v>
                </c:pt>
                <c:pt idx="590">
                  <c:v>4912</c:v>
                </c:pt>
                <c:pt idx="591">
                  <c:v>4777</c:v>
                </c:pt>
                <c:pt idx="592">
                  <c:v>4129</c:v>
                </c:pt>
                <c:pt idx="593">
                  <c:v>3230</c:v>
                </c:pt>
                <c:pt idx="594">
                  <c:v>3615</c:v>
                </c:pt>
                <c:pt idx="595">
                  <c:v>4272</c:v>
                </c:pt>
                <c:pt idx="596">
                  <c:v>3947</c:v>
                </c:pt>
                <c:pt idx="597">
                  <c:v>3805</c:v>
                </c:pt>
                <c:pt idx="598">
                  <c:v>3375</c:v>
                </c:pt>
                <c:pt idx="599">
                  <c:v>3011</c:v>
                </c:pt>
                <c:pt idx="600">
                  <c:v>1968</c:v>
                </c:pt>
                <c:pt idx="601">
                  <c:v>2426</c:v>
                </c:pt>
                <c:pt idx="602">
                  <c:v>2571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8276304"/>
        <c:axId val="1218263792"/>
      </c:barChart>
      <c:lineChart>
        <c:grouping val="standard"/>
        <c:varyColors val="0"/>
        <c:ser>
          <c:idx val="1"/>
          <c:order val="1"/>
          <c:tx>
            <c:strRef>
              <c:f>'8th slide'!$G$1</c:f>
              <c:strCache>
                <c:ptCount val="1"/>
                <c:pt idx="0">
                  <c:v>total_vaccinations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'8th slide'!$E$2:$E$604</c:f>
              <c:numCache>
                <c:formatCode>m/d/yyyy</c:formatCode>
                <c:ptCount val="603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44242</c:v>
                </c:pt>
                <c:pt idx="30">
                  <c:v>44243</c:v>
                </c:pt>
                <c:pt idx="31">
                  <c:v>44244</c:v>
                </c:pt>
                <c:pt idx="32">
                  <c:v>44245</c:v>
                </c:pt>
                <c:pt idx="33">
                  <c:v>44246</c:v>
                </c:pt>
                <c:pt idx="34">
                  <c:v>44247</c:v>
                </c:pt>
                <c:pt idx="35">
                  <c:v>44248</c:v>
                </c:pt>
                <c:pt idx="36">
                  <c:v>44249</c:v>
                </c:pt>
                <c:pt idx="37">
                  <c:v>44250</c:v>
                </c:pt>
                <c:pt idx="38">
                  <c:v>44251</c:v>
                </c:pt>
                <c:pt idx="39">
                  <c:v>44252</c:v>
                </c:pt>
                <c:pt idx="40">
                  <c:v>44253</c:v>
                </c:pt>
                <c:pt idx="41">
                  <c:v>44254</c:v>
                </c:pt>
                <c:pt idx="42">
                  <c:v>44255</c:v>
                </c:pt>
                <c:pt idx="43">
                  <c:v>44256</c:v>
                </c:pt>
                <c:pt idx="44">
                  <c:v>44257</c:v>
                </c:pt>
                <c:pt idx="45">
                  <c:v>44258</c:v>
                </c:pt>
                <c:pt idx="46">
                  <c:v>44259</c:v>
                </c:pt>
                <c:pt idx="47">
                  <c:v>44260</c:v>
                </c:pt>
                <c:pt idx="48">
                  <c:v>44261</c:v>
                </c:pt>
                <c:pt idx="49">
                  <c:v>44262</c:v>
                </c:pt>
                <c:pt idx="50">
                  <c:v>44263</c:v>
                </c:pt>
                <c:pt idx="51">
                  <c:v>44264</c:v>
                </c:pt>
                <c:pt idx="52">
                  <c:v>44265</c:v>
                </c:pt>
                <c:pt idx="53">
                  <c:v>44266</c:v>
                </c:pt>
                <c:pt idx="54">
                  <c:v>44267</c:v>
                </c:pt>
                <c:pt idx="55">
                  <c:v>44268</c:v>
                </c:pt>
                <c:pt idx="56">
                  <c:v>44269</c:v>
                </c:pt>
                <c:pt idx="57">
                  <c:v>44270</c:v>
                </c:pt>
                <c:pt idx="58">
                  <c:v>44271</c:v>
                </c:pt>
                <c:pt idx="59">
                  <c:v>44272</c:v>
                </c:pt>
                <c:pt idx="60">
                  <c:v>44273</c:v>
                </c:pt>
                <c:pt idx="61">
                  <c:v>44274</c:v>
                </c:pt>
                <c:pt idx="62">
                  <c:v>44275</c:v>
                </c:pt>
                <c:pt idx="63">
                  <c:v>44276</c:v>
                </c:pt>
                <c:pt idx="64">
                  <c:v>44277</c:v>
                </c:pt>
                <c:pt idx="65">
                  <c:v>44278</c:v>
                </c:pt>
                <c:pt idx="66">
                  <c:v>44279</c:v>
                </c:pt>
                <c:pt idx="67">
                  <c:v>44280</c:v>
                </c:pt>
                <c:pt idx="68">
                  <c:v>44281</c:v>
                </c:pt>
                <c:pt idx="69">
                  <c:v>44282</c:v>
                </c:pt>
                <c:pt idx="70">
                  <c:v>44283</c:v>
                </c:pt>
                <c:pt idx="71">
                  <c:v>44284</c:v>
                </c:pt>
                <c:pt idx="72">
                  <c:v>44285</c:v>
                </c:pt>
                <c:pt idx="73">
                  <c:v>44286</c:v>
                </c:pt>
                <c:pt idx="74">
                  <c:v>44287</c:v>
                </c:pt>
                <c:pt idx="75">
                  <c:v>44288</c:v>
                </c:pt>
                <c:pt idx="76">
                  <c:v>44289</c:v>
                </c:pt>
                <c:pt idx="77">
                  <c:v>44290</c:v>
                </c:pt>
                <c:pt idx="78">
                  <c:v>44291</c:v>
                </c:pt>
                <c:pt idx="79">
                  <c:v>44292</c:v>
                </c:pt>
                <c:pt idx="80">
                  <c:v>44293</c:v>
                </c:pt>
                <c:pt idx="81">
                  <c:v>44294</c:v>
                </c:pt>
                <c:pt idx="82">
                  <c:v>44295</c:v>
                </c:pt>
                <c:pt idx="83">
                  <c:v>44296</c:v>
                </c:pt>
                <c:pt idx="84">
                  <c:v>44297</c:v>
                </c:pt>
                <c:pt idx="85">
                  <c:v>44298</c:v>
                </c:pt>
                <c:pt idx="86">
                  <c:v>44299</c:v>
                </c:pt>
                <c:pt idx="87">
                  <c:v>44300</c:v>
                </c:pt>
                <c:pt idx="88">
                  <c:v>44301</c:v>
                </c:pt>
                <c:pt idx="89">
                  <c:v>44302</c:v>
                </c:pt>
                <c:pt idx="90">
                  <c:v>44303</c:v>
                </c:pt>
                <c:pt idx="91">
                  <c:v>44304</c:v>
                </c:pt>
                <c:pt idx="92">
                  <c:v>44305</c:v>
                </c:pt>
                <c:pt idx="93">
                  <c:v>44307</c:v>
                </c:pt>
                <c:pt idx="94">
                  <c:v>44308</c:v>
                </c:pt>
                <c:pt idx="95">
                  <c:v>44311</c:v>
                </c:pt>
                <c:pt idx="96">
                  <c:v>44312</c:v>
                </c:pt>
                <c:pt idx="97">
                  <c:v>44313</c:v>
                </c:pt>
                <c:pt idx="98">
                  <c:v>44314</c:v>
                </c:pt>
                <c:pt idx="99">
                  <c:v>44315</c:v>
                </c:pt>
                <c:pt idx="100">
                  <c:v>44316</c:v>
                </c:pt>
                <c:pt idx="101">
                  <c:v>44317</c:v>
                </c:pt>
                <c:pt idx="102">
                  <c:v>44318</c:v>
                </c:pt>
                <c:pt idx="103">
                  <c:v>44319</c:v>
                </c:pt>
                <c:pt idx="104">
                  <c:v>44320</c:v>
                </c:pt>
                <c:pt idx="105">
                  <c:v>44321</c:v>
                </c:pt>
                <c:pt idx="106">
                  <c:v>44322</c:v>
                </c:pt>
                <c:pt idx="107">
                  <c:v>44323</c:v>
                </c:pt>
                <c:pt idx="108">
                  <c:v>44324</c:v>
                </c:pt>
                <c:pt idx="109">
                  <c:v>44325</c:v>
                </c:pt>
                <c:pt idx="110">
                  <c:v>44326</c:v>
                </c:pt>
                <c:pt idx="111">
                  <c:v>44327</c:v>
                </c:pt>
                <c:pt idx="112">
                  <c:v>44328</c:v>
                </c:pt>
                <c:pt idx="113">
                  <c:v>44329</c:v>
                </c:pt>
                <c:pt idx="114">
                  <c:v>44330</c:v>
                </c:pt>
                <c:pt idx="115">
                  <c:v>44331</c:v>
                </c:pt>
                <c:pt idx="116">
                  <c:v>44332</c:v>
                </c:pt>
                <c:pt idx="117">
                  <c:v>44333</c:v>
                </c:pt>
                <c:pt idx="118">
                  <c:v>44334</c:v>
                </c:pt>
                <c:pt idx="119">
                  <c:v>44335</c:v>
                </c:pt>
                <c:pt idx="120">
                  <c:v>44336</c:v>
                </c:pt>
                <c:pt idx="121">
                  <c:v>44338</c:v>
                </c:pt>
                <c:pt idx="122">
                  <c:v>44339</c:v>
                </c:pt>
                <c:pt idx="123">
                  <c:v>44340</c:v>
                </c:pt>
                <c:pt idx="124">
                  <c:v>44341</c:v>
                </c:pt>
                <c:pt idx="125">
                  <c:v>44342</c:v>
                </c:pt>
                <c:pt idx="126">
                  <c:v>44343</c:v>
                </c:pt>
                <c:pt idx="127">
                  <c:v>44344</c:v>
                </c:pt>
                <c:pt idx="128">
                  <c:v>44345</c:v>
                </c:pt>
                <c:pt idx="129">
                  <c:v>44346</c:v>
                </c:pt>
                <c:pt idx="130">
                  <c:v>44347</c:v>
                </c:pt>
                <c:pt idx="131">
                  <c:v>44348</c:v>
                </c:pt>
                <c:pt idx="132">
                  <c:v>44349</c:v>
                </c:pt>
                <c:pt idx="133">
                  <c:v>44350</c:v>
                </c:pt>
                <c:pt idx="134">
                  <c:v>44351</c:v>
                </c:pt>
                <c:pt idx="135">
                  <c:v>44352</c:v>
                </c:pt>
                <c:pt idx="136">
                  <c:v>44353</c:v>
                </c:pt>
                <c:pt idx="137">
                  <c:v>44354</c:v>
                </c:pt>
                <c:pt idx="138">
                  <c:v>44355</c:v>
                </c:pt>
                <c:pt idx="139">
                  <c:v>44356</c:v>
                </c:pt>
                <c:pt idx="140">
                  <c:v>44357</c:v>
                </c:pt>
                <c:pt idx="141">
                  <c:v>44358</c:v>
                </c:pt>
                <c:pt idx="142">
                  <c:v>44359</c:v>
                </c:pt>
                <c:pt idx="143">
                  <c:v>44360</c:v>
                </c:pt>
                <c:pt idx="144">
                  <c:v>44361</c:v>
                </c:pt>
                <c:pt idx="145">
                  <c:v>44362</c:v>
                </c:pt>
                <c:pt idx="146">
                  <c:v>44363</c:v>
                </c:pt>
                <c:pt idx="147">
                  <c:v>44364</c:v>
                </c:pt>
                <c:pt idx="148">
                  <c:v>44365</c:v>
                </c:pt>
                <c:pt idx="149">
                  <c:v>44366</c:v>
                </c:pt>
                <c:pt idx="150">
                  <c:v>44367</c:v>
                </c:pt>
                <c:pt idx="151">
                  <c:v>44368</c:v>
                </c:pt>
                <c:pt idx="152">
                  <c:v>44369</c:v>
                </c:pt>
                <c:pt idx="153">
                  <c:v>44370</c:v>
                </c:pt>
                <c:pt idx="154">
                  <c:v>44371</c:v>
                </c:pt>
                <c:pt idx="155">
                  <c:v>44372</c:v>
                </c:pt>
                <c:pt idx="156">
                  <c:v>44373</c:v>
                </c:pt>
                <c:pt idx="157">
                  <c:v>44374</c:v>
                </c:pt>
                <c:pt idx="158">
                  <c:v>44375</c:v>
                </c:pt>
                <c:pt idx="159">
                  <c:v>44376</c:v>
                </c:pt>
                <c:pt idx="160">
                  <c:v>44377</c:v>
                </c:pt>
                <c:pt idx="161">
                  <c:v>44378</c:v>
                </c:pt>
                <c:pt idx="162">
                  <c:v>44379</c:v>
                </c:pt>
                <c:pt idx="163">
                  <c:v>44380</c:v>
                </c:pt>
                <c:pt idx="164">
                  <c:v>44381</c:v>
                </c:pt>
                <c:pt idx="165">
                  <c:v>44382</c:v>
                </c:pt>
                <c:pt idx="166">
                  <c:v>44383</c:v>
                </c:pt>
                <c:pt idx="167">
                  <c:v>44384</c:v>
                </c:pt>
                <c:pt idx="168">
                  <c:v>44385</c:v>
                </c:pt>
                <c:pt idx="169">
                  <c:v>44387</c:v>
                </c:pt>
                <c:pt idx="170">
                  <c:v>44388</c:v>
                </c:pt>
                <c:pt idx="171">
                  <c:v>44389</c:v>
                </c:pt>
                <c:pt idx="172">
                  <c:v>44390</c:v>
                </c:pt>
                <c:pt idx="173">
                  <c:v>44391</c:v>
                </c:pt>
                <c:pt idx="174">
                  <c:v>44392</c:v>
                </c:pt>
                <c:pt idx="175">
                  <c:v>44393</c:v>
                </c:pt>
                <c:pt idx="176">
                  <c:v>44394</c:v>
                </c:pt>
                <c:pt idx="177">
                  <c:v>44396</c:v>
                </c:pt>
                <c:pt idx="178">
                  <c:v>44397</c:v>
                </c:pt>
                <c:pt idx="179">
                  <c:v>44398</c:v>
                </c:pt>
                <c:pt idx="180">
                  <c:v>44399</c:v>
                </c:pt>
                <c:pt idx="181">
                  <c:v>44400</c:v>
                </c:pt>
                <c:pt idx="182">
                  <c:v>44401</c:v>
                </c:pt>
                <c:pt idx="183">
                  <c:v>44402</c:v>
                </c:pt>
                <c:pt idx="184">
                  <c:v>44403</c:v>
                </c:pt>
                <c:pt idx="185">
                  <c:v>44404</c:v>
                </c:pt>
                <c:pt idx="186">
                  <c:v>44405</c:v>
                </c:pt>
                <c:pt idx="187">
                  <c:v>44406</c:v>
                </c:pt>
                <c:pt idx="188">
                  <c:v>44407</c:v>
                </c:pt>
                <c:pt idx="189">
                  <c:v>44409</c:v>
                </c:pt>
                <c:pt idx="190">
                  <c:v>44411</c:v>
                </c:pt>
                <c:pt idx="191">
                  <c:v>44412</c:v>
                </c:pt>
                <c:pt idx="192">
                  <c:v>44413</c:v>
                </c:pt>
                <c:pt idx="193">
                  <c:v>44414</c:v>
                </c:pt>
                <c:pt idx="194">
                  <c:v>44415</c:v>
                </c:pt>
                <c:pt idx="195">
                  <c:v>44416</c:v>
                </c:pt>
                <c:pt idx="196">
                  <c:v>44417</c:v>
                </c:pt>
                <c:pt idx="197">
                  <c:v>44418</c:v>
                </c:pt>
                <c:pt idx="198">
                  <c:v>44419</c:v>
                </c:pt>
                <c:pt idx="199">
                  <c:v>44421</c:v>
                </c:pt>
                <c:pt idx="200">
                  <c:v>44422</c:v>
                </c:pt>
                <c:pt idx="201">
                  <c:v>44424</c:v>
                </c:pt>
                <c:pt idx="202">
                  <c:v>44425</c:v>
                </c:pt>
                <c:pt idx="203">
                  <c:v>44426</c:v>
                </c:pt>
                <c:pt idx="204">
                  <c:v>44427</c:v>
                </c:pt>
                <c:pt idx="205">
                  <c:v>44428</c:v>
                </c:pt>
                <c:pt idx="206">
                  <c:v>44429</c:v>
                </c:pt>
                <c:pt idx="207">
                  <c:v>44430</c:v>
                </c:pt>
                <c:pt idx="208">
                  <c:v>44431</c:v>
                </c:pt>
                <c:pt idx="209">
                  <c:v>44432</c:v>
                </c:pt>
                <c:pt idx="210">
                  <c:v>44433</c:v>
                </c:pt>
                <c:pt idx="211">
                  <c:v>44434</c:v>
                </c:pt>
                <c:pt idx="212">
                  <c:v>44435</c:v>
                </c:pt>
                <c:pt idx="213">
                  <c:v>44436</c:v>
                </c:pt>
                <c:pt idx="214">
                  <c:v>44437</c:v>
                </c:pt>
                <c:pt idx="215">
                  <c:v>44438</c:v>
                </c:pt>
                <c:pt idx="216">
                  <c:v>44439</c:v>
                </c:pt>
                <c:pt idx="217">
                  <c:v>44440</c:v>
                </c:pt>
                <c:pt idx="218">
                  <c:v>44441</c:v>
                </c:pt>
                <c:pt idx="219">
                  <c:v>44442</c:v>
                </c:pt>
                <c:pt idx="220">
                  <c:v>44443</c:v>
                </c:pt>
                <c:pt idx="221">
                  <c:v>44444</c:v>
                </c:pt>
                <c:pt idx="222">
                  <c:v>44445</c:v>
                </c:pt>
                <c:pt idx="223">
                  <c:v>44446</c:v>
                </c:pt>
                <c:pt idx="224">
                  <c:v>44447</c:v>
                </c:pt>
                <c:pt idx="225">
                  <c:v>44448</c:v>
                </c:pt>
                <c:pt idx="226">
                  <c:v>44449</c:v>
                </c:pt>
                <c:pt idx="227">
                  <c:v>44450</c:v>
                </c:pt>
                <c:pt idx="228">
                  <c:v>44451</c:v>
                </c:pt>
                <c:pt idx="229">
                  <c:v>44452</c:v>
                </c:pt>
                <c:pt idx="230">
                  <c:v>44453</c:v>
                </c:pt>
                <c:pt idx="231">
                  <c:v>44454</c:v>
                </c:pt>
                <c:pt idx="232">
                  <c:v>44455</c:v>
                </c:pt>
                <c:pt idx="233">
                  <c:v>44456</c:v>
                </c:pt>
                <c:pt idx="234">
                  <c:v>44457</c:v>
                </c:pt>
                <c:pt idx="235">
                  <c:v>44458</c:v>
                </c:pt>
                <c:pt idx="236">
                  <c:v>44459</c:v>
                </c:pt>
                <c:pt idx="237">
                  <c:v>44460</c:v>
                </c:pt>
                <c:pt idx="238">
                  <c:v>44461</c:v>
                </c:pt>
                <c:pt idx="239">
                  <c:v>44462</c:v>
                </c:pt>
                <c:pt idx="240">
                  <c:v>44463</c:v>
                </c:pt>
                <c:pt idx="241">
                  <c:v>44464</c:v>
                </c:pt>
                <c:pt idx="242">
                  <c:v>44465</c:v>
                </c:pt>
                <c:pt idx="243">
                  <c:v>44466</c:v>
                </c:pt>
                <c:pt idx="244">
                  <c:v>44467</c:v>
                </c:pt>
                <c:pt idx="245">
                  <c:v>44468</c:v>
                </c:pt>
                <c:pt idx="246">
                  <c:v>44469</c:v>
                </c:pt>
                <c:pt idx="247">
                  <c:v>44470</c:v>
                </c:pt>
                <c:pt idx="248">
                  <c:v>44471</c:v>
                </c:pt>
                <c:pt idx="249">
                  <c:v>44472</c:v>
                </c:pt>
                <c:pt idx="250">
                  <c:v>44473</c:v>
                </c:pt>
                <c:pt idx="251">
                  <c:v>44474</c:v>
                </c:pt>
                <c:pt idx="252">
                  <c:v>44475</c:v>
                </c:pt>
                <c:pt idx="253">
                  <c:v>44476</c:v>
                </c:pt>
                <c:pt idx="254">
                  <c:v>44477</c:v>
                </c:pt>
                <c:pt idx="255">
                  <c:v>44478</c:v>
                </c:pt>
                <c:pt idx="256">
                  <c:v>44479</c:v>
                </c:pt>
                <c:pt idx="257">
                  <c:v>44480</c:v>
                </c:pt>
                <c:pt idx="258">
                  <c:v>44481</c:v>
                </c:pt>
                <c:pt idx="259">
                  <c:v>44482</c:v>
                </c:pt>
                <c:pt idx="260">
                  <c:v>44483</c:v>
                </c:pt>
                <c:pt idx="261">
                  <c:v>44484</c:v>
                </c:pt>
                <c:pt idx="262">
                  <c:v>44485</c:v>
                </c:pt>
                <c:pt idx="263">
                  <c:v>44486</c:v>
                </c:pt>
                <c:pt idx="264">
                  <c:v>44487</c:v>
                </c:pt>
                <c:pt idx="265">
                  <c:v>44488</c:v>
                </c:pt>
                <c:pt idx="266">
                  <c:v>44489</c:v>
                </c:pt>
                <c:pt idx="267">
                  <c:v>44490</c:v>
                </c:pt>
                <c:pt idx="268">
                  <c:v>44491</c:v>
                </c:pt>
                <c:pt idx="269">
                  <c:v>44492</c:v>
                </c:pt>
                <c:pt idx="270">
                  <c:v>44493</c:v>
                </c:pt>
                <c:pt idx="271">
                  <c:v>44494</c:v>
                </c:pt>
                <c:pt idx="272">
                  <c:v>44495</c:v>
                </c:pt>
                <c:pt idx="273">
                  <c:v>44496</c:v>
                </c:pt>
                <c:pt idx="274">
                  <c:v>44497</c:v>
                </c:pt>
                <c:pt idx="275">
                  <c:v>44498</c:v>
                </c:pt>
                <c:pt idx="276">
                  <c:v>44499</c:v>
                </c:pt>
                <c:pt idx="277">
                  <c:v>44500</c:v>
                </c:pt>
                <c:pt idx="278">
                  <c:v>44501</c:v>
                </c:pt>
                <c:pt idx="279">
                  <c:v>44502</c:v>
                </c:pt>
                <c:pt idx="280">
                  <c:v>44503</c:v>
                </c:pt>
                <c:pt idx="281">
                  <c:v>44504</c:v>
                </c:pt>
                <c:pt idx="282">
                  <c:v>44505</c:v>
                </c:pt>
                <c:pt idx="283">
                  <c:v>44506</c:v>
                </c:pt>
                <c:pt idx="284">
                  <c:v>44507</c:v>
                </c:pt>
                <c:pt idx="285">
                  <c:v>44508</c:v>
                </c:pt>
                <c:pt idx="286">
                  <c:v>44509</c:v>
                </c:pt>
                <c:pt idx="287">
                  <c:v>44510</c:v>
                </c:pt>
                <c:pt idx="288">
                  <c:v>44511</c:v>
                </c:pt>
                <c:pt idx="289">
                  <c:v>44512</c:v>
                </c:pt>
                <c:pt idx="290">
                  <c:v>44513</c:v>
                </c:pt>
                <c:pt idx="291">
                  <c:v>44514</c:v>
                </c:pt>
                <c:pt idx="292">
                  <c:v>44515</c:v>
                </c:pt>
                <c:pt idx="293">
                  <c:v>44516</c:v>
                </c:pt>
                <c:pt idx="294">
                  <c:v>44517</c:v>
                </c:pt>
                <c:pt idx="295">
                  <c:v>44518</c:v>
                </c:pt>
                <c:pt idx="296">
                  <c:v>44519</c:v>
                </c:pt>
                <c:pt idx="297">
                  <c:v>44520</c:v>
                </c:pt>
                <c:pt idx="298">
                  <c:v>44521</c:v>
                </c:pt>
                <c:pt idx="299">
                  <c:v>44522</c:v>
                </c:pt>
                <c:pt idx="300">
                  <c:v>44523</c:v>
                </c:pt>
                <c:pt idx="301">
                  <c:v>44524</c:v>
                </c:pt>
                <c:pt idx="302">
                  <c:v>44525</c:v>
                </c:pt>
                <c:pt idx="303">
                  <c:v>44526</c:v>
                </c:pt>
                <c:pt idx="304">
                  <c:v>44527</c:v>
                </c:pt>
                <c:pt idx="305">
                  <c:v>44528</c:v>
                </c:pt>
                <c:pt idx="306">
                  <c:v>44529</c:v>
                </c:pt>
                <c:pt idx="307">
                  <c:v>44530</c:v>
                </c:pt>
                <c:pt idx="308">
                  <c:v>44531</c:v>
                </c:pt>
                <c:pt idx="309">
                  <c:v>44532</c:v>
                </c:pt>
                <c:pt idx="310">
                  <c:v>44533</c:v>
                </c:pt>
                <c:pt idx="311">
                  <c:v>44535</c:v>
                </c:pt>
                <c:pt idx="312">
                  <c:v>44536</c:v>
                </c:pt>
                <c:pt idx="313">
                  <c:v>44537</c:v>
                </c:pt>
                <c:pt idx="314">
                  <c:v>44538</c:v>
                </c:pt>
                <c:pt idx="315">
                  <c:v>44539</c:v>
                </c:pt>
                <c:pt idx="316">
                  <c:v>44540</c:v>
                </c:pt>
                <c:pt idx="317">
                  <c:v>44541</c:v>
                </c:pt>
                <c:pt idx="318">
                  <c:v>44542</c:v>
                </c:pt>
                <c:pt idx="319">
                  <c:v>44543</c:v>
                </c:pt>
                <c:pt idx="320">
                  <c:v>44544</c:v>
                </c:pt>
                <c:pt idx="321">
                  <c:v>44545</c:v>
                </c:pt>
                <c:pt idx="322">
                  <c:v>44546</c:v>
                </c:pt>
                <c:pt idx="323">
                  <c:v>44548</c:v>
                </c:pt>
                <c:pt idx="324">
                  <c:v>44549</c:v>
                </c:pt>
                <c:pt idx="325">
                  <c:v>44550</c:v>
                </c:pt>
                <c:pt idx="326">
                  <c:v>44551</c:v>
                </c:pt>
                <c:pt idx="327">
                  <c:v>44552</c:v>
                </c:pt>
                <c:pt idx="328">
                  <c:v>44553</c:v>
                </c:pt>
                <c:pt idx="329">
                  <c:v>44554</c:v>
                </c:pt>
                <c:pt idx="330">
                  <c:v>44555</c:v>
                </c:pt>
                <c:pt idx="331">
                  <c:v>44556</c:v>
                </c:pt>
                <c:pt idx="332">
                  <c:v>44557</c:v>
                </c:pt>
                <c:pt idx="333">
                  <c:v>44558</c:v>
                </c:pt>
                <c:pt idx="334">
                  <c:v>44559</c:v>
                </c:pt>
                <c:pt idx="335">
                  <c:v>44560</c:v>
                </c:pt>
                <c:pt idx="336">
                  <c:v>44561</c:v>
                </c:pt>
                <c:pt idx="337">
                  <c:v>44562</c:v>
                </c:pt>
                <c:pt idx="338">
                  <c:v>44563</c:v>
                </c:pt>
                <c:pt idx="339">
                  <c:v>44564</c:v>
                </c:pt>
                <c:pt idx="340">
                  <c:v>44565</c:v>
                </c:pt>
                <c:pt idx="341">
                  <c:v>44566</c:v>
                </c:pt>
                <c:pt idx="342">
                  <c:v>44567</c:v>
                </c:pt>
                <c:pt idx="343">
                  <c:v>44568</c:v>
                </c:pt>
                <c:pt idx="344">
                  <c:v>44569</c:v>
                </c:pt>
                <c:pt idx="345">
                  <c:v>44570</c:v>
                </c:pt>
                <c:pt idx="346">
                  <c:v>44571</c:v>
                </c:pt>
                <c:pt idx="347">
                  <c:v>44572</c:v>
                </c:pt>
                <c:pt idx="348">
                  <c:v>44573</c:v>
                </c:pt>
                <c:pt idx="349">
                  <c:v>44574</c:v>
                </c:pt>
                <c:pt idx="350">
                  <c:v>44575</c:v>
                </c:pt>
                <c:pt idx="351">
                  <c:v>44576</c:v>
                </c:pt>
                <c:pt idx="352">
                  <c:v>44577</c:v>
                </c:pt>
                <c:pt idx="353">
                  <c:v>44578</c:v>
                </c:pt>
                <c:pt idx="354">
                  <c:v>44579</c:v>
                </c:pt>
                <c:pt idx="355">
                  <c:v>44580</c:v>
                </c:pt>
                <c:pt idx="356">
                  <c:v>44581</c:v>
                </c:pt>
                <c:pt idx="357">
                  <c:v>44582</c:v>
                </c:pt>
                <c:pt idx="358">
                  <c:v>44583</c:v>
                </c:pt>
                <c:pt idx="359">
                  <c:v>44584</c:v>
                </c:pt>
                <c:pt idx="360">
                  <c:v>44585</c:v>
                </c:pt>
                <c:pt idx="361">
                  <c:v>44586</c:v>
                </c:pt>
                <c:pt idx="362">
                  <c:v>44587</c:v>
                </c:pt>
                <c:pt idx="363">
                  <c:v>44588</c:v>
                </c:pt>
                <c:pt idx="364">
                  <c:v>44589</c:v>
                </c:pt>
                <c:pt idx="365">
                  <c:v>44590</c:v>
                </c:pt>
                <c:pt idx="366">
                  <c:v>44591</c:v>
                </c:pt>
                <c:pt idx="367">
                  <c:v>44592</c:v>
                </c:pt>
                <c:pt idx="368">
                  <c:v>44593</c:v>
                </c:pt>
                <c:pt idx="369">
                  <c:v>44594</c:v>
                </c:pt>
                <c:pt idx="370">
                  <c:v>44595</c:v>
                </c:pt>
                <c:pt idx="371">
                  <c:v>44596</c:v>
                </c:pt>
                <c:pt idx="372">
                  <c:v>44597</c:v>
                </c:pt>
                <c:pt idx="373">
                  <c:v>44598</c:v>
                </c:pt>
                <c:pt idx="374">
                  <c:v>44599</c:v>
                </c:pt>
                <c:pt idx="375">
                  <c:v>44600</c:v>
                </c:pt>
                <c:pt idx="376">
                  <c:v>44601</c:v>
                </c:pt>
                <c:pt idx="377">
                  <c:v>44602</c:v>
                </c:pt>
                <c:pt idx="378">
                  <c:v>44603</c:v>
                </c:pt>
                <c:pt idx="379">
                  <c:v>44604</c:v>
                </c:pt>
                <c:pt idx="380">
                  <c:v>44605</c:v>
                </c:pt>
                <c:pt idx="381">
                  <c:v>44606</c:v>
                </c:pt>
                <c:pt idx="382">
                  <c:v>44607</c:v>
                </c:pt>
                <c:pt idx="383">
                  <c:v>44608</c:v>
                </c:pt>
                <c:pt idx="384">
                  <c:v>44609</c:v>
                </c:pt>
                <c:pt idx="385">
                  <c:v>44610</c:v>
                </c:pt>
                <c:pt idx="386">
                  <c:v>44611</c:v>
                </c:pt>
                <c:pt idx="387">
                  <c:v>44612</c:v>
                </c:pt>
                <c:pt idx="388">
                  <c:v>44613</c:v>
                </c:pt>
                <c:pt idx="389">
                  <c:v>44614</c:v>
                </c:pt>
                <c:pt idx="390">
                  <c:v>44615</c:v>
                </c:pt>
                <c:pt idx="391">
                  <c:v>44616</c:v>
                </c:pt>
                <c:pt idx="392">
                  <c:v>44617</c:v>
                </c:pt>
                <c:pt idx="393">
                  <c:v>44618</c:v>
                </c:pt>
                <c:pt idx="394">
                  <c:v>44619</c:v>
                </c:pt>
                <c:pt idx="395">
                  <c:v>44620</c:v>
                </c:pt>
                <c:pt idx="396">
                  <c:v>44621</c:v>
                </c:pt>
                <c:pt idx="397">
                  <c:v>44622</c:v>
                </c:pt>
                <c:pt idx="398">
                  <c:v>44623</c:v>
                </c:pt>
                <c:pt idx="399">
                  <c:v>44624</c:v>
                </c:pt>
                <c:pt idx="400">
                  <c:v>44625</c:v>
                </c:pt>
                <c:pt idx="401">
                  <c:v>44626</c:v>
                </c:pt>
                <c:pt idx="402">
                  <c:v>44627</c:v>
                </c:pt>
                <c:pt idx="403">
                  <c:v>44628</c:v>
                </c:pt>
                <c:pt idx="404">
                  <c:v>44629</c:v>
                </c:pt>
                <c:pt idx="405">
                  <c:v>44630</c:v>
                </c:pt>
                <c:pt idx="406">
                  <c:v>44631</c:v>
                </c:pt>
                <c:pt idx="407">
                  <c:v>44632</c:v>
                </c:pt>
                <c:pt idx="408">
                  <c:v>44633</c:v>
                </c:pt>
                <c:pt idx="409">
                  <c:v>44634</c:v>
                </c:pt>
                <c:pt idx="410">
                  <c:v>44635</c:v>
                </c:pt>
                <c:pt idx="411">
                  <c:v>44636</c:v>
                </c:pt>
                <c:pt idx="412">
                  <c:v>44637</c:v>
                </c:pt>
                <c:pt idx="413">
                  <c:v>44638</c:v>
                </c:pt>
                <c:pt idx="414">
                  <c:v>44639</c:v>
                </c:pt>
                <c:pt idx="415">
                  <c:v>44640</c:v>
                </c:pt>
                <c:pt idx="416">
                  <c:v>44641</c:v>
                </c:pt>
                <c:pt idx="417">
                  <c:v>44642</c:v>
                </c:pt>
                <c:pt idx="418">
                  <c:v>44643</c:v>
                </c:pt>
                <c:pt idx="419">
                  <c:v>44644</c:v>
                </c:pt>
                <c:pt idx="420">
                  <c:v>44645</c:v>
                </c:pt>
                <c:pt idx="421">
                  <c:v>44646</c:v>
                </c:pt>
                <c:pt idx="422">
                  <c:v>44647</c:v>
                </c:pt>
                <c:pt idx="423">
                  <c:v>44648</c:v>
                </c:pt>
                <c:pt idx="424">
                  <c:v>44649</c:v>
                </c:pt>
                <c:pt idx="425">
                  <c:v>44650</c:v>
                </c:pt>
                <c:pt idx="426">
                  <c:v>44651</c:v>
                </c:pt>
                <c:pt idx="427">
                  <c:v>44652</c:v>
                </c:pt>
                <c:pt idx="428">
                  <c:v>44655</c:v>
                </c:pt>
                <c:pt idx="429">
                  <c:v>44656</c:v>
                </c:pt>
                <c:pt idx="430">
                  <c:v>44657</c:v>
                </c:pt>
                <c:pt idx="431">
                  <c:v>44658</c:v>
                </c:pt>
                <c:pt idx="432">
                  <c:v>44659</c:v>
                </c:pt>
                <c:pt idx="433">
                  <c:v>44660</c:v>
                </c:pt>
                <c:pt idx="434">
                  <c:v>44661</c:v>
                </c:pt>
                <c:pt idx="435">
                  <c:v>44662</c:v>
                </c:pt>
                <c:pt idx="436">
                  <c:v>44663</c:v>
                </c:pt>
                <c:pt idx="437">
                  <c:v>44664</c:v>
                </c:pt>
                <c:pt idx="438">
                  <c:v>44665</c:v>
                </c:pt>
                <c:pt idx="439">
                  <c:v>44666</c:v>
                </c:pt>
                <c:pt idx="440">
                  <c:v>44669</c:v>
                </c:pt>
                <c:pt idx="441">
                  <c:v>44670</c:v>
                </c:pt>
                <c:pt idx="442">
                  <c:v>44671</c:v>
                </c:pt>
                <c:pt idx="443">
                  <c:v>44672</c:v>
                </c:pt>
                <c:pt idx="444">
                  <c:v>44673</c:v>
                </c:pt>
                <c:pt idx="445">
                  <c:v>44675</c:v>
                </c:pt>
                <c:pt idx="446">
                  <c:v>44676</c:v>
                </c:pt>
                <c:pt idx="447">
                  <c:v>44677</c:v>
                </c:pt>
                <c:pt idx="448">
                  <c:v>44678</c:v>
                </c:pt>
                <c:pt idx="449">
                  <c:v>44679</c:v>
                </c:pt>
                <c:pt idx="450">
                  <c:v>44680</c:v>
                </c:pt>
                <c:pt idx="451">
                  <c:v>44681</c:v>
                </c:pt>
                <c:pt idx="452">
                  <c:v>44682</c:v>
                </c:pt>
                <c:pt idx="453">
                  <c:v>44683</c:v>
                </c:pt>
                <c:pt idx="454">
                  <c:v>44684</c:v>
                </c:pt>
                <c:pt idx="455">
                  <c:v>44685</c:v>
                </c:pt>
                <c:pt idx="456">
                  <c:v>44686</c:v>
                </c:pt>
                <c:pt idx="457">
                  <c:v>44687</c:v>
                </c:pt>
                <c:pt idx="458">
                  <c:v>44688</c:v>
                </c:pt>
                <c:pt idx="459">
                  <c:v>44689</c:v>
                </c:pt>
                <c:pt idx="460">
                  <c:v>44690</c:v>
                </c:pt>
                <c:pt idx="461">
                  <c:v>44691</c:v>
                </c:pt>
                <c:pt idx="462">
                  <c:v>44692</c:v>
                </c:pt>
                <c:pt idx="463">
                  <c:v>44693</c:v>
                </c:pt>
                <c:pt idx="464">
                  <c:v>44694</c:v>
                </c:pt>
                <c:pt idx="465">
                  <c:v>44695</c:v>
                </c:pt>
                <c:pt idx="466">
                  <c:v>44696</c:v>
                </c:pt>
                <c:pt idx="467">
                  <c:v>44697</c:v>
                </c:pt>
                <c:pt idx="468">
                  <c:v>44698</c:v>
                </c:pt>
                <c:pt idx="469">
                  <c:v>44699</c:v>
                </c:pt>
                <c:pt idx="470">
                  <c:v>44700</c:v>
                </c:pt>
                <c:pt idx="471">
                  <c:v>44701</c:v>
                </c:pt>
                <c:pt idx="472">
                  <c:v>44702</c:v>
                </c:pt>
                <c:pt idx="473">
                  <c:v>44703</c:v>
                </c:pt>
                <c:pt idx="474">
                  <c:v>44704</c:v>
                </c:pt>
                <c:pt idx="475">
                  <c:v>44705</c:v>
                </c:pt>
                <c:pt idx="476">
                  <c:v>44706</c:v>
                </c:pt>
                <c:pt idx="477">
                  <c:v>44707</c:v>
                </c:pt>
                <c:pt idx="478">
                  <c:v>44708</c:v>
                </c:pt>
                <c:pt idx="479">
                  <c:v>44709</c:v>
                </c:pt>
                <c:pt idx="480">
                  <c:v>44710</c:v>
                </c:pt>
                <c:pt idx="481">
                  <c:v>44711</c:v>
                </c:pt>
                <c:pt idx="482">
                  <c:v>44712</c:v>
                </c:pt>
                <c:pt idx="483">
                  <c:v>44713</c:v>
                </c:pt>
                <c:pt idx="484">
                  <c:v>44714</c:v>
                </c:pt>
                <c:pt idx="485">
                  <c:v>44715</c:v>
                </c:pt>
                <c:pt idx="486">
                  <c:v>44716</c:v>
                </c:pt>
                <c:pt idx="487">
                  <c:v>44717</c:v>
                </c:pt>
                <c:pt idx="488">
                  <c:v>44718</c:v>
                </c:pt>
                <c:pt idx="489">
                  <c:v>44719</c:v>
                </c:pt>
                <c:pt idx="490">
                  <c:v>44720</c:v>
                </c:pt>
                <c:pt idx="491">
                  <c:v>44721</c:v>
                </c:pt>
                <c:pt idx="492">
                  <c:v>44722</c:v>
                </c:pt>
                <c:pt idx="493">
                  <c:v>44723</c:v>
                </c:pt>
                <c:pt idx="494">
                  <c:v>44724</c:v>
                </c:pt>
                <c:pt idx="495">
                  <c:v>44725</c:v>
                </c:pt>
                <c:pt idx="496">
                  <c:v>44726</c:v>
                </c:pt>
                <c:pt idx="497">
                  <c:v>44727</c:v>
                </c:pt>
                <c:pt idx="498">
                  <c:v>44728</c:v>
                </c:pt>
                <c:pt idx="499">
                  <c:v>44729</c:v>
                </c:pt>
                <c:pt idx="500">
                  <c:v>44730</c:v>
                </c:pt>
                <c:pt idx="501">
                  <c:v>44731</c:v>
                </c:pt>
                <c:pt idx="502">
                  <c:v>44732</c:v>
                </c:pt>
                <c:pt idx="503">
                  <c:v>44733</c:v>
                </c:pt>
                <c:pt idx="504">
                  <c:v>44734</c:v>
                </c:pt>
                <c:pt idx="505">
                  <c:v>44735</c:v>
                </c:pt>
                <c:pt idx="506">
                  <c:v>44736</c:v>
                </c:pt>
                <c:pt idx="507">
                  <c:v>44737</c:v>
                </c:pt>
                <c:pt idx="508">
                  <c:v>44738</c:v>
                </c:pt>
                <c:pt idx="509">
                  <c:v>44739</c:v>
                </c:pt>
                <c:pt idx="510">
                  <c:v>44740</c:v>
                </c:pt>
                <c:pt idx="511">
                  <c:v>44741</c:v>
                </c:pt>
                <c:pt idx="512">
                  <c:v>44742</c:v>
                </c:pt>
                <c:pt idx="513">
                  <c:v>44743</c:v>
                </c:pt>
                <c:pt idx="514">
                  <c:v>44744</c:v>
                </c:pt>
                <c:pt idx="515">
                  <c:v>44745</c:v>
                </c:pt>
                <c:pt idx="516">
                  <c:v>44746</c:v>
                </c:pt>
                <c:pt idx="517">
                  <c:v>44747</c:v>
                </c:pt>
                <c:pt idx="518">
                  <c:v>44748</c:v>
                </c:pt>
                <c:pt idx="519">
                  <c:v>44749</c:v>
                </c:pt>
                <c:pt idx="520">
                  <c:v>44750</c:v>
                </c:pt>
                <c:pt idx="521">
                  <c:v>44752</c:v>
                </c:pt>
                <c:pt idx="522">
                  <c:v>44753</c:v>
                </c:pt>
                <c:pt idx="523">
                  <c:v>44754</c:v>
                </c:pt>
                <c:pt idx="524">
                  <c:v>44755</c:v>
                </c:pt>
                <c:pt idx="525">
                  <c:v>44756</c:v>
                </c:pt>
                <c:pt idx="526">
                  <c:v>44757</c:v>
                </c:pt>
                <c:pt idx="527">
                  <c:v>44760</c:v>
                </c:pt>
                <c:pt idx="528">
                  <c:v>44761</c:v>
                </c:pt>
                <c:pt idx="529">
                  <c:v>44762</c:v>
                </c:pt>
                <c:pt idx="530">
                  <c:v>44763</c:v>
                </c:pt>
                <c:pt idx="531">
                  <c:v>44764</c:v>
                </c:pt>
                <c:pt idx="532">
                  <c:v>44765</c:v>
                </c:pt>
                <c:pt idx="533">
                  <c:v>44766</c:v>
                </c:pt>
                <c:pt idx="534">
                  <c:v>44767</c:v>
                </c:pt>
                <c:pt idx="535">
                  <c:v>44768</c:v>
                </c:pt>
                <c:pt idx="536">
                  <c:v>44769</c:v>
                </c:pt>
                <c:pt idx="537">
                  <c:v>44770</c:v>
                </c:pt>
                <c:pt idx="538">
                  <c:v>44771</c:v>
                </c:pt>
                <c:pt idx="539">
                  <c:v>44772</c:v>
                </c:pt>
                <c:pt idx="540">
                  <c:v>44773</c:v>
                </c:pt>
                <c:pt idx="541">
                  <c:v>44774</c:v>
                </c:pt>
                <c:pt idx="542">
                  <c:v>44775</c:v>
                </c:pt>
                <c:pt idx="543">
                  <c:v>44777</c:v>
                </c:pt>
                <c:pt idx="544">
                  <c:v>44778</c:v>
                </c:pt>
                <c:pt idx="545">
                  <c:v>44779</c:v>
                </c:pt>
                <c:pt idx="546">
                  <c:v>44781</c:v>
                </c:pt>
                <c:pt idx="547">
                  <c:v>44782</c:v>
                </c:pt>
                <c:pt idx="548">
                  <c:v>44783</c:v>
                </c:pt>
                <c:pt idx="549">
                  <c:v>44784</c:v>
                </c:pt>
                <c:pt idx="550">
                  <c:v>44785</c:v>
                </c:pt>
                <c:pt idx="551">
                  <c:v>44786</c:v>
                </c:pt>
                <c:pt idx="552">
                  <c:v>44787</c:v>
                </c:pt>
                <c:pt idx="553">
                  <c:v>44788</c:v>
                </c:pt>
                <c:pt idx="554">
                  <c:v>44789</c:v>
                </c:pt>
                <c:pt idx="555">
                  <c:v>44790</c:v>
                </c:pt>
                <c:pt idx="556">
                  <c:v>44791</c:v>
                </c:pt>
                <c:pt idx="557">
                  <c:v>44792</c:v>
                </c:pt>
                <c:pt idx="558">
                  <c:v>44793</c:v>
                </c:pt>
                <c:pt idx="559">
                  <c:v>44794</c:v>
                </c:pt>
                <c:pt idx="560">
                  <c:v>44795</c:v>
                </c:pt>
                <c:pt idx="561">
                  <c:v>44796</c:v>
                </c:pt>
                <c:pt idx="562">
                  <c:v>44797</c:v>
                </c:pt>
                <c:pt idx="563">
                  <c:v>44798</c:v>
                </c:pt>
                <c:pt idx="564">
                  <c:v>44799</c:v>
                </c:pt>
                <c:pt idx="565">
                  <c:v>44800</c:v>
                </c:pt>
                <c:pt idx="566">
                  <c:v>44801</c:v>
                </c:pt>
                <c:pt idx="567">
                  <c:v>44804</c:v>
                </c:pt>
                <c:pt idx="568">
                  <c:v>44805</c:v>
                </c:pt>
                <c:pt idx="569">
                  <c:v>44806</c:v>
                </c:pt>
                <c:pt idx="570">
                  <c:v>44807</c:v>
                </c:pt>
                <c:pt idx="571">
                  <c:v>44808</c:v>
                </c:pt>
                <c:pt idx="572">
                  <c:v>44809</c:v>
                </c:pt>
                <c:pt idx="573">
                  <c:v>44810</c:v>
                </c:pt>
                <c:pt idx="574">
                  <c:v>44811</c:v>
                </c:pt>
                <c:pt idx="575">
                  <c:v>44812</c:v>
                </c:pt>
                <c:pt idx="576">
                  <c:v>44813</c:v>
                </c:pt>
                <c:pt idx="577">
                  <c:v>44814</c:v>
                </c:pt>
                <c:pt idx="578">
                  <c:v>44815</c:v>
                </c:pt>
                <c:pt idx="579">
                  <c:v>44816</c:v>
                </c:pt>
                <c:pt idx="580">
                  <c:v>44817</c:v>
                </c:pt>
                <c:pt idx="581">
                  <c:v>44818</c:v>
                </c:pt>
                <c:pt idx="582">
                  <c:v>44819</c:v>
                </c:pt>
                <c:pt idx="583">
                  <c:v>44820</c:v>
                </c:pt>
                <c:pt idx="584">
                  <c:v>44821</c:v>
                </c:pt>
                <c:pt idx="585">
                  <c:v>44822</c:v>
                </c:pt>
                <c:pt idx="586">
                  <c:v>44823</c:v>
                </c:pt>
                <c:pt idx="587">
                  <c:v>44824</c:v>
                </c:pt>
                <c:pt idx="588">
                  <c:v>44825</c:v>
                </c:pt>
                <c:pt idx="589">
                  <c:v>44826</c:v>
                </c:pt>
                <c:pt idx="590">
                  <c:v>44827</c:v>
                </c:pt>
                <c:pt idx="591">
                  <c:v>44828</c:v>
                </c:pt>
                <c:pt idx="592">
                  <c:v>44829</c:v>
                </c:pt>
                <c:pt idx="593">
                  <c:v>44830</c:v>
                </c:pt>
                <c:pt idx="594">
                  <c:v>44831</c:v>
                </c:pt>
                <c:pt idx="595">
                  <c:v>44832</c:v>
                </c:pt>
                <c:pt idx="596">
                  <c:v>44833</c:v>
                </c:pt>
                <c:pt idx="597">
                  <c:v>44834</c:v>
                </c:pt>
                <c:pt idx="598">
                  <c:v>44835</c:v>
                </c:pt>
                <c:pt idx="599">
                  <c:v>44836</c:v>
                </c:pt>
                <c:pt idx="600">
                  <c:v>44837</c:v>
                </c:pt>
                <c:pt idx="601">
                  <c:v>44838</c:v>
                </c:pt>
                <c:pt idx="602">
                  <c:v>44839</c:v>
                </c:pt>
              </c:numCache>
            </c:numRef>
          </c:cat>
          <c:val>
            <c:numRef>
              <c:f>'8th slide'!$G$2:$G$604</c:f>
              <c:numCache>
                <c:formatCode>General</c:formatCode>
                <c:ptCount val="603"/>
                <c:pt idx="0">
                  <c:v>191181</c:v>
                </c:pt>
                <c:pt idx="1">
                  <c:v>224301</c:v>
                </c:pt>
                <c:pt idx="2">
                  <c:v>454049</c:v>
                </c:pt>
                <c:pt idx="3">
                  <c:v>674835</c:v>
                </c:pt>
                <c:pt idx="4">
                  <c:v>806484</c:v>
                </c:pt>
                <c:pt idx="5">
                  <c:v>1043534</c:v>
                </c:pt>
                <c:pt idx="6">
                  <c:v>1390592</c:v>
                </c:pt>
                <c:pt idx="7">
                  <c:v>1582201</c:v>
                </c:pt>
                <c:pt idx="8">
                  <c:v>1615504</c:v>
                </c:pt>
                <c:pt idx="9">
                  <c:v>2023809</c:v>
                </c:pt>
                <c:pt idx="10">
                  <c:v>2029480</c:v>
                </c:pt>
                <c:pt idx="11">
                  <c:v>2355979</c:v>
                </c:pt>
                <c:pt idx="12">
                  <c:v>2928053</c:v>
                </c:pt>
                <c:pt idx="13">
                  <c:v>3500027</c:v>
                </c:pt>
                <c:pt idx="14">
                  <c:v>3744334</c:v>
                </c:pt>
                <c:pt idx="15">
                  <c:v>3758843</c:v>
                </c:pt>
                <c:pt idx="16">
                  <c:v>3950156</c:v>
                </c:pt>
                <c:pt idx="17">
                  <c:v>4138918</c:v>
                </c:pt>
                <c:pt idx="18">
                  <c:v>4449552</c:v>
                </c:pt>
                <c:pt idx="19">
                  <c:v>4959445</c:v>
                </c:pt>
                <c:pt idx="20">
                  <c:v>5416849</c:v>
                </c:pt>
                <c:pt idx="21">
                  <c:v>5775322</c:v>
                </c:pt>
                <c:pt idx="22">
                  <c:v>5812362</c:v>
                </c:pt>
                <c:pt idx="23">
                  <c:v>6259008</c:v>
                </c:pt>
                <c:pt idx="24">
                  <c:v>6611561</c:v>
                </c:pt>
                <c:pt idx="25">
                  <c:v>7017114</c:v>
                </c:pt>
                <c:pt idx="26">
                  <c:v>7505010</c:v>
                </c:pt>
                <c:pt idx="27">
                  <c:v>7967647</c:v>
                </c:pt>
                <c:pt idx="28">
                  <c:v>8052454</c:v>
                </c:pt>
                <c:pt idx="29">
                  <c:v>8516771</c:v>
                </c:pt>
                <c:pt idx="30">
                  <c:v>8857341</c:v>
                </c:pt>
                <c:pt idx="31">
                  <c:v>9186757</c:v>
                </c:pt>
                <c:pt idx="32">
                  <c:v>9846523</c:v>
                </c:pt>
                <c:pt idx="33">
                  <c:v>10449942</c:v>
                </c:pt>
                <c:pt idx="34">
                  <c:v>10838323</c:v>
                </c:pt>
                <c:pt idx="35">
                  <c:v>11085173</c:v>
                </c:pt>
                <c:pt idx="36">
                  <c:v>11424094</c:v>
                </c:pt>
                <c:pt idx="37">
                  <c:v>11907392</c:v>
                </c:pt>
                <c:pt idx="38">
                  <c:v>12366633</c:v>
                </c:pt>
                <c:pt idx="39">
                  <c:v>13067047</c:v>
                </c:pt>
                <c:pt idx="40">
                  <c:v>13756940</c:v>
                </c:pt>
                <c:pt idx="41">
                  <c:v>14242547</c:v>
                </c:pt>
                <c:pt idx="42">
                  <c:v>14301266</c:v>
                </c:pt>
                <c:pt idx="43">
                  <c:v>14854136</c:v>
                </c:pt>
                <c:pt idx="44">
                  <c:v>15620749</c:v>
                </c:pt>
                <c:pt idx="45">
                  <c:v>16616048</c:v>
                </c:pt>
                <c:pt idx="46">
                  <c:v>18005503</c:v>
                </c:pt>
                <c:pt idx="47">
                  <c:v>19497704</c:v>
                </c:pt>
                <c:pt idx="48">
                  <c:v>20922344</c:v>
                </c:pt>
                <c:pt idx="49">
                  <c:v>20989010</c:v>
                </c:pt>
                <c:pt idx="50">
                  <c:v>23008733</c:v>
                </c:pt>
                <c:pt idx="51">
                  <c:v>24367906</c:v>
                </c:pt>
                <c:pt idx="52">
                  <c:v>25685011</c:v>
                </c:pt>
                <c:pt idx="53">
                  <c:v>26164920</c:v>
                </c:pt>
                <c:pt idx="54">
                  <c:v>28218457</c:v>
                </c:pt>
                <c:pt idx="55">
                  <c:v>29738409</c:v>
                </c:pt>
                <c:pt idx="56">
                  <c:v>29908038</c:v>
                </c:pt>
                <c:pt idx="57">
                  <c:v>32947432</c:v>
                </c:pt>
                <c:pt idx="58">
                  <c:v>35064536</c:v>
                </c:pt>
                <c:pt idx="59">
                  <c:v>37143255</c:v>
                </c:pt>
                <c:pt idx="60">
                  <c:v>39339817</c:v>
                </c:pt>
                <c:pt idx="61">
                  <c:v>42063392</c:v>
                </c:pt>
                <c:pt idx="62">
                  <c:v>44603841</c:v>
                </c:pt>
                <c:pt idx="63">
                  <c:v>45065998</c:v>
                </c:pt>
                <c:pt idx="64">
                  <c:v>48494594</c:v>
                </c:pt>
                <c:pt idx="65">
                  <c:v>50841286</c:v>
                </c:pt>
                <c:pt idx="66">
                  <c:v>53145709</c:v>
                </c:pt>
                <c:pt idx="67">
                  <c:v>55504440</c:v>
                </c:pt>
                <c:pt idx="68">
                  <c:v>58109773</c:v>
                </c:pt>
                <c:pt idx="69">
                  <c:v>60269782</c:v>
                </c:pt>
                <c:pt idx="70">
                  <c:v>60530435</c:v>
                </c:pt>
                <c:pt idx="71">
                  <c:v>61113354</c:v>
                </c:pt>
                <c:pt idx="72">
                  <c:v>63054353</c:v>
                </c:pt>
                <c:pt idx="73">
                  <c:v>65117896</c:v>
                </c:pt>
                <c:pt idx="74">
                  <c:v>68789138</c:v>
                </c:pt>
                <c:pt idx="75">
                  <c:v>73054295</c:v>
                </c:pt>
                <c:pt idx="76">
                  <c:v>75979651</c:v>
                </c:pt>
                <c:pt idx="77">
                  <c:v>79105163</c:v>
                </c:pt>
                <c:pt idx="78">
                  <c:v>83110926</c:v>
                </c:pt>
                <c:pt idx="79">
                  <c:v>87077474</c:v>
                </c:pt>
                <c:pt idx="80">
                  <c:v>90198673</c:v>
                </c:pt>
                <c:pt idx="81">
                  <c:v>94334262</c:v>
                </c:pt>
                <c:pt idx="82">
                  <c:v>98075160</c:v>
                </c:pt>
                <c:pt idx="83">
                  <c:v>101595147</c:v>
                </c:pt>
                <c:pt idx="84">
                  <c:v>104528565</c:v>
                </c:pt>
                <c:pt idx="85">
                  <c:v>108533085</c:v>
                </c:pt>
                <c:pt idx="86">
                  <c:v>111179578</c:v>
                </c:pt>
                <c:pt idx="87">
                  <c:v>114493238</c:v>
                </c:pt>
                <c:pt idx="88">
                  <c:v>117223509</c:v>
                </c:pt>
                <c:pt idx="89">
                  <c:v>119937641</c:v>
                </c:pt>
                <c:pt idx="90">
                  <c:v>122622590</c:v>
                </c:pt>
                <c:pt idx="91">
                  <c:v>123852566</c:v>
                </c:pt>
                <c:pt idx="92">
                  <c:v>127129113</c:v>
                </c:pt>
                <c:pt idx="93">
                  <c:v>129646105</c:v>
                </c:pt>
                <c:pt idx="94">
                  <c:v>132754608</c:v>
                </c:pt>
                <c:pt idx="95">
                  <c:v>139185173</c:v>
                </c:pt>
                <c:pt idx="96">
                  <c:v>142524947</c:v>
                </c:pt>
                <c:pt idx="97">
                  <c:v>144879233</c:v>
                </c:pt>
                <c:pt idx="98">
                  <c:v>147053392</c:v>
                </c:pt>
                <c:pt idx="99">
                  <c:v>149268772</c:v>
                </c:pt>
                <c:pt idx="100">
                  <c:v>151998107</c:v>
                </c:pt>
                <c:pt idx="101">
                  <c:v>153626325</c:v>
                </c:pt>
                <c:pt idx="102">
                  <c:v>154211511</c:v>
                </c:pt>
                <c:pt idx="103">
                  <c:v>156082136</c:v>
                </c:pt>
                <c:pt idx="104">
                  <c:v>157750752</c:v>
                </c:pt>
                <c:pt idx="105">
                  <c:v>159931238</c:v>
                </c:pt>
                <c:pt idx="106">
                  <c:v>162603603</c:v>
                </c:pt>
                <c:pt idx="107">
                  <c:v>165190000</c:v>
                </c:pt>
                <c:pt idx="108">
                  <c:v>167493857</c:v>
                </c:pt>
                <c:pt idx="109">
                  <c:v>168304868</c:v>
                </c:pt>
                <c:pt idx="110">
                  <c:v>171098918</c:v>
                </c:pt>
                <c:pt idx="111">
                  <c:v>173862643</c:v>
                </c:pt>
                <c:pt idx="112">
                  <c:v>176045577</c:v>
                </c:pt>
                <c:pt idx="113">
                  <c:v>178361846</c:v>
                </c:pt>
                <c:pt idx="114">
                  <c:v>179646413</c:v>
                </c:pt>
                <c:pt idx="115">
                  <c:v>181544536</c:v>
                </c:pt>
                <c:pt idx="116">
                  <c:v>182251006</c:v>
                </c:pt>
                <c:pt idx="117">
                  <c:v>183817204</c:v>
                </c:pt>
                <c:pt idx="118">
                  <c:v>185191602</c:v>
                </c:pt>
                <c:pt idx="119">
                  <c:v>186410600</c:v>
                </c:pt>
                <c:pt idx="120">
                  <c:v>187886885</c:v>
                </c:pt>
                <c:pt idx="121">
                  <c:v>190842497</c:v>
                </c:pt>
                <c:pt idx="122">
                  <c:v>191719240</c:v>
                </c:pt>
                <c:pt idx="123">
                  <c:v>194165711</c:v>
                </c:pt>
                <c:pt idx="124">
                  <c:v>195506779</c:v>
                </c:pt>
                <c:pt idx="125">
                  <c:v>198425615</c:v>
                </c:pt>
                <c:pt idx="126">
                  <c:v>201203166</c:v>
                </c:pt>
                <c:pt idx="127">
                  <c:v>203166802</c:v>
                </c:pt>
                <c:pt idx="128">
                  <c:v>207088953</c:v>
                </c:pt>
                <c:pt idx="129">
                  <c:v>208665123</c:v>
                </c:pt>
                <c:pt idx="130">
                  <c:v>210449895</c:v>
                </c:pt>
                <c:pt idx="131">
                  <c:v>213135738</c:v>
                </c:pt>
                <c:pt idx="132">
                  <c:v>215678166</c:v>
                </c:pt>
                <c:pt idx="133">
                  <c:v>218344384</c:v>
                </c:pt>
                <c:pt idx="134">
                  <c:v>223607768</c:v>
                </c:pt>
                <c:pt idx="135">
                  <c:v>225571144</c:v>
                </c:pt>
                <c:pt idx="136">
                  <c:v>228041045</c:v>
                </c:pt>
                <c:pt idx="137">
                  <c:v>230490652</c:v>
                </c:pt>
                <c:pt idx="138">
                  <c:v>233680929</c:v>
                </c:pt>
                <c:pt idx="139">
                  <c:v>236856505</c:v>
                </c:pt>
                <c:pt idx="140">
                  <c:v>240281903</c:v>
                </c:pt>
                <c:pt idx="141">
                  <c:v>243703242</c:v>
                </c:pt>
                <c:pt idx="142">
                  <c:v>246188067</c:v>
                </c:pt>
                <c:pt idx="143">
                  <c:v>249430416</c:v>
                </c:pt>
                <c:pt idx="144">
                  <c:v>252760364</c:v>
                </c:pt>
                <c:pt idx="145">
                  <c:v>255305366</c:v>
                </c:pt>
                <c:pt idx="146">
                  <c:v>258325900</c:v>
                </c:pt>
                <c:pt idx="147">
                  <c:v>262970250</c:v>
                </c:pt>
                <c:pt idx="148">
                  <c:v>266355940</c:v>
                </c:pt>
                <c:pt idx="149">
                  <c:v>270908312</c:v>
                </c:pt>
                <c:pt idx="150">
                  <c:v>274286599</c:v>
                </c:pt>
                <c:pt idx="151">
                  <c:v>283313942</c:v>
                </c:pt>
                <c:pt idx="152">
                  <c:v>289855456</c:v>
                </c:pt>
                <c:pt idx="153">
                  <c:v>293370338</c:v>
                </c:pt>
                <c:pt idx="154">
                  <c:v>300054027</c:v>
                </c:pt>
                <c:pt idx="155">
                  <c:v>306661528</c:v>
                </c:pt>
                <c:pt idx="156">
                  <c:v>314841384</c:v>
                </c:pt>
                <c:pt idx="157">
                  <c:v>318030412</c:v>
                </c:pt>
                <c:pt idx="158">
                  <c:v>321423578</c:v>
                </c:pt>
                <c:pt idx="159">
                  <c:v>327423913</c:v>
                </c:pt>
                <c:pt idx="160">
                  <c:v>329158139</c:v>
                </c:pt>
                <c:pt idx="161">
                  <c:v>334741649</c:v>
                </c:pt>
                <c:pt idx="162">
                  <c:v>335671794</c:v>
                </c:pt>
                <c:pt idx="163">
                  <c:v>344300590</c:v>
                </c:pt>
                <c:pt idx="164">
                  <c:v>347378550</c:v>
                </c:pt>
                <c:pt idx="165">
                  <c:v>351229497</c:v>
                </c:pt>
                <c:pt idx="166">
                  <c:v>354307646</c:v>
                </c:pt>
                <c:pt idx="167">
                  <c:v>358070763</c:v>
                </c:pt>
                <c:pt idx="168">
                  <c:v>368991222</c:v>
                </c:pt>
                <c:pt idx="169">
                  <c:v>376032586</c:v>
                </c:pt>
                <c:pt idx="170">
                  <c:v>377352501</c:v>
                </c:pt>
                <c:pt idx="171">
                  <c:v>381467646</c:v>
                </c:pt>
                <c:pt idx="172">
                  <c:v>387697935</c:v>
                </c:pt>
                <c:pt idx="173">
                  <c:v>391340491</c:v>
                </c:pt>
                <c:pt idx="174">
                  <c:v>395343767</c:v>
                </c:pt>
                <c:pt idx="175">
                  <c:v>399695879</c:v>
                </c:pt>
                <c:pt idx="176">
                  <c:v>404931715</c:v>
                </c:pt>
                <c:pt idx="177">
                  <c:v>411846401</c:v>
                </c:pt>
                <c:pt idx="178">
                  <c:v>415472455</c:v>
                </c:pt>
                <c:pt idx="179">
                  <c:v>417851151</c:v>
                </c:pt>
                <c:pt idx="180">
                  <c:v>423417030</c:v>
                </c:pt>
                <c:pt idx="181">
                  <c:v>427882261</c:v>
                </c:pt>
                <c:pt idx="182">
                  <c:v>433150864</c:v>
                </c:pt>
                <c:pt idx="183">
                  <c:v>435196001</c:v>
                </c:pt>
                <c:pt idx="184">
                  <c:v>441912395</c:v>
                </c:pt>
                <c:pt idx="185">
                  <c:v>446156659</c:v>
                </c:pt>
                <c:pt idx="186">
                  <c:v>450706257</c:v>
                </c:pt>
                <c:pt idx="187">
                  <c:v>456033754</c:v>
                </c:pt>
                <c:pt idx="188">
                  <c:v>461518479</c:v>
                </c:pt>
                <c:pt idx="189">
                  <c:v>472223639</c:v>
                </c:pt>
                <c:pt idx="190">
                  <c:v>485286570</c:v>
                </c:pt>
                <c:pt idx="191">
                  <c:v>489342295</c:v>
                </c:pt>
                <c:pt idx="192">
                  <c:v>495327595</c:v>
                </c:pt>
                <c:pt idx="193">
                  <c:v>501009609</c:v>
                </c:pt>
                <c:pt idx="194">
                  <c:v>506810492</c:v>
                </c:pt>
                <c:pt idx="195">
                  <c:v>508664759</c:v>
                </c:pt>
                <c:pt idx="196">
                  <c:v>514500268</c:v>
                </c:pt>
                <c:pt idx="197">
                  <c:v>519080524</c:v>
                </c:pt>
                <c:pt idx="198">
                  <c:v>523671019</c:v>
                </c:pt>
                <c:pt idx="199">
                  <c:v>536189903</c:v>
                </c:pt>
                <c:pt idx="200">
                  <c:v>543846290</c:v>
                </c:pt>
                <c:pt idx="201">
                  <c:v>550520038</c:v>
                </c:pt>
                <c:pt idx="202">
                  <c:v>556520316</c:v>
                </c:pt>
                <c:pt idx="203">
                  <c:v>562151515</c:v>
                </c:pt>
                <c:pt idx="204">
                  <c:v>566595708</c:v>
                </c:pt>
                <c:pt idx="205">
                  <c:v>573205464</c:v>
                </c:pt>
                <c:pt idx="206">
                  <c:v>576365820</c:v>
                </c:pt>
                <c:pt idx="207">
                  <c:v>580771824</c:v>
                </c:pt>
                <c:pt idx="208">
                  <c:v>582239230</c:v>
                </c:pt>
                <c:pt idx="209">
                  <c:v>588731504</c:v>
                </c:pt>
                <c:pt idx="210">
                  <c:v>597923238</c:v>
                </c:pt>
                <c:pt idx="211">
                  <c:v>604391211</c:v>
                </c:pt>
                <c:pt idx="212">
                  <c:v>615540527</c:v>
                </c:pt>
                <c:pt idx="213">
                  <c:v>625864766</c:v>
                </c:pt>
                <c:pt idx="214">
                  <c:v>632587851</c:v>
                </c:pt>
                <c:pt idx="215">
                  <c:v>639305611</c:v>
                </c:pt>
                <c:pt idx="216">
                  <c:v>644799225</c:v>
                </c:pt>
                <c:pt idx="217">
                  <c:v>661576916</c:v>
                </c:pt>
                <c:pt idx="218">
                  <c:v>669775627</c:v>
                </c:pt>
                <c:pt idx="219">
                  <c:v>675654935</c:v>
                </c:pt>
                <c:pt idx="220">
                  <c:v>677744969</c:v>
                </c:pt>
                <c:pt idx="221">
                  <c:v>684515513</c:v>
                </c:pt>
                <c:pt idx="222">
                  <c:v>688453563</c:v>
                </c:pt>
                <c:pt idx="223">
                  <c:v>699668404</c:v>
                </c:pt>
                <c:pt idx="224">
                  <c:v>710550810</c:v>
                </c:pt>
                <c:pt idx="225">
                  <c:v>720910239</c:v>
                </c:pt>
                <c:pt idx="226">
                  <c:v>724114731</c:v>
                </c:pt>
                <c:pt idx="227">
                  <c:v>733428972</c:v>
                </c:pt>
                <c:pt idx="228">
                  <c:v>740278136</c:v>
                </c:pt>
                <c:pt idx="229">
                  <c:v>750284569</c:v>
                </c:pt>
                <c:pt idx="230">
                  <c:v>752714069</c:v>
                </c:pt>
                <c:pt idx="231">
                  <c:v>761350715</c:v>
                </c:pt>
                <c:pt idx="232">
                  <c:v>771341641</c:v>
                </c:pt>
                <c:pt idx="233">
                  <c:v>777387850</c:v>
                </c:pt>
                <c:pt idx="234">
                  <c:v>796015119</c:v>
                </c:pt>
                <c:pt idx="235">
                  <c:v>804778696</c:v>
                </c:pt>
                <c:pt idx="236">
                  <c:v>812232516</c:v>
                </c:pt>
                <c:pt idx="237">
                  <c:v>821836262</c:v>
                </c:pt>
                <c:pt idx="238">
                  <c:v>827297973</c:v>
                </c:pt>
                <c:pt idx="239">
                  <c:v>837239837</c:v>
                </c:pt>
                <c:pt idx="240">
                  <c:v>847653817</c:v>
                </c:pt>
                <c:pt idx="241">
                  <c:v>852156699</c:v>
                </c:pt>
                <c:pt idx="242">
                  <c:v>855791746</c:v>
                </c:pt>
                <c:pt idx="243">
                  <c:v>868774116</c:v>
                </c:pt>
                <c:pt idx="244">
                  <c:v>873244661</c:v>
                </c:pt>
                <c:pt idx="245">
                  <c:v>879692465</c:v>
                </c:pt>
                <c:pt idx="246">
                  <c:v>886425292</c:v>
                </c:pt>
                <c:pt idx="247">
                  <c:v>893203984</c:v>
                </c:pt>
                <c:pt idx="248">
                  <c:v>901004270</c:v>
                </c:pt>
                <c:pt idx="249">
                  <c:v>906155473</c:v>
                </c:pt>
                <c:pt idx="250">
                  <c:v>911080329</c:v>
                </c:pt>
                <c:pt idx="251">
                  <c:v>918129250</c:v>
                </c:pt>
                <c:pt idx="252">
                  <c:v>923526951</c:v>
                </c:pt>
                <c:pt idx="253">
                  <c:v>927173859</c:v>
                </c:pt>
                <c:pt idx="254">
                  <c:v>935219767</c:v>
                </c:pt>
                <c:pt idx="255">
                  <c:v>943033918</c:v>
                </c:pt>
                <c:pt idx="256">
                  <c:v>951139832</c:v>
                </c:pt>
                <c:pt idx="257">
                  <c:v>954908095</c:v>
                </c:pt>
                <c:pt idx="258">
                  <c:v>961339629</c:v>
                </c:pt>
                <c:pt idx="259">
                  <c:v>965904347</c:v>
                </c:pt>
                <c:pt idx="260">
                  <c:v>968362051</c:v>
                </c:pt>
                <c:pt idx="261">
                  <c:v>971163447</c:v>
                </c:pt>
                <c:pt idx="262">
                  <c:v>972686142</c:v>
                </c:pt>
                <c:pt idx="263">
                  <c:v>976344696</c:v>
                </c:pt>
                <c:pt idx="264">
                  <c:v>978954738</c:v>
                </c:pt>
                <c:pt idx="265">
                  <c:v>987113051</c:v>
                </c:pt>
                <c:pt idx="266">
                  <c:v>997399032</c:v>
                </c:pt>
                <c:pt idx="267">
                  <c:v>1003204289</c:v>
                </c:pt>
                <c:pt idx="268">
                  <c:v>1009945663</c:v>
                </c:pt>
                <c:pt idx="269">
                  <c:v>1013637431</c:v>
                </c:pt>
                <c:pt idx="270">
                  <c:v>1022267850</c:v>
                </c:pt>
                <c:pt idx="271">
                  <c:v>1024149949</c:v>
                </c:pt>
                <c:pt idx="272">
                  <c:v>1030850079</c:v>
                </c:pt>
                <c:pt idx="273">
                  <c:v>1036568410</c:v>
                </c:pt>
                <c:pt idx="274">
                  <c:v>1042458533</c:v>
                </c:pt>
                <c:pt idx="275">
                  <c:v>1051708635</c:v>
                </c:pt>
                <c:pt idx="276">
                  <c:v>1058489433</c:v>
                </c:pt>
                <c:pt idx="277">
                  <c:v>1062631351</c:v>
                </c:pt>
                <c:pt idx="278">
                  <c:v>1067654329</c:v>
                </c:pt>
                <c:pt idx="279">
                  <c:v>1069718646</c:v>
                </c:pt>
                <c:pt idx="280">
                  <c:v>1075059421</c:v>
                </c:pt>
                <c:pt idx="281">
                  <c:v>1077107323</c:v>
                </c:pt>
                <c:pt idx="282">
                  <c:v>1077793623</c:v>
                </c:pt>
                <c:pt idx="283">
                  <c:v>1080177477</c:v>
                </c:pt>
                <c:pt idx="284">
                  <c:v>1083142285</c:v>
                </c:pt>
                <c:pt idx="285">
                  <c:v>1088236037</c:v>
                </c:pt>
                <c:pt idx="286">
                  <c:v>1092148139</c:v>
                </c:pt>
                <c:pt idx="287">
                  <c:v>1097806371</c:v>
                </c:pt>
                <c:pt idx="288">
                  <c:v>1102775592</c:v>
                </c:pt>
                <c:pt idx="289">
                  <c:v>1111423316</c:v>
                </c:pt>
                <c:pt idx="290">
                  <c:v>1119180353</c:v>
                </c:pt>
                <c:pt idx="291">
                  <c:v>1122889436</c:v>
                </c:pt>
                <c:pt idx="292">
                  <c:v>1126981490</c:v>
                </c:pt>
                <c:pt idx="293">
                  <c:v>1133688213</c:v>
                </c:pt>
                <c:pt idx="294">
                  <c:v>1141006707</c:v>
                </c:pt>
                <c:pt idx="295">
                  <c:v>1148786886</c:v>
                </c:pt>
                <c:pt idx="296">
                  <c:v>1153595556</c:v>
                </c:pt>
                <c:pt idx="297">
                  <c:v>1163685005</c:v>
                </c:pt>
                <c:pt idx="298">
                  <c:v>1168057227</c:v>
                </c:pt>
                <c:pt idx="299">
                  <c:v>1175843376</c:v>
                </c:pt>
                <c:pt idx="300">
                  <c:v>1183947210</c:v>
                </c:pt>
                <c:pt idx="301">
                  <c:v>1193769229</c:v>
                </c:pt>
                <c:pt idx="302">
                  <c:v>1198528642</c:v>
                </c:pt>
                <c:pt idx="303">
                  <c:v>1210758081</c:v>
                </c:pt>
                <c:pt idx="304">
                  <c:v>1212493046</c:v>
                </c:pt>
                <c:pt idx="305">
                  <c:v>1223194701</c:v>
                </c:pt>
                <c:pt idx="306">
                  <c:v>1228492006</c:v>
                </c:pt>
                <c:pt idx="307">
                  <c:v>1237055142</c:v>
                </c:pt>
                <c:pt idx="308">
                  <c:v>1245517176</c:v>
                </c:pt>
                <c:pt idx="309">
                  <c:v>1255866411</c:v>
                </c:pt>
                <c:pt idx="310">
                  <c:v>1261728028</c:v>
                </c:pt>
                <c:pt idx="311">
                  <c:v>1278763558</c:v>
                </c:pt>
                <c:pt idx="312">
                  <c:v>1283718063</c:v>
                </c:pt>
                <c:pt idx="313">
                  <c:v>1291962219</c:v>
                </c:pt>
                <c:pt idx="314">
                  <c:v>1299875078</c:v>
                </c:pt>
                <c:pt idx="315">
                  <c:v>1308244539</c:v>
                </c:pt>
                <c:pt idx="316">
                  <c:v>1312375088</c:v>
                </c:pt>
                <c:pt idx="317">
                  <c:v>1327494248</c:v>
                </c:pt>
                <c:pt idx="318">
                  <c:v>1331399226</c:v>
                </c:pt>
                <c:pt idx="319">
                  <c:v>1335465563</c:v>
                </c:pt>
                <c:pt idx="320">
                  <c:v>1346291425</c:v>
                </c:pt>
                <c:pt idx="321">
                  <c:v>1352485358</c:v>
                </c:pt>
                <c:pt idx="322">
                  <c:v>1356491248</c:v>
                </c:pt>
                <c:pt idx="323">
                  <c:v>1373057489</c:v>
                </c:pt>
                <c:pt idx="324">
                  <c:v>1376428862</c:v>
                </c:pt>
                <c:pt idx="325">
                  <c:v>1380223188</c:v>
                </c:pt>
                <c:pt idx="326">
                  <c:v>1388521671</c:v>
                </c:pt>
                <c:pt idx="327">
                  <c:v>1391050278</c:v>
                </c:pt>
                <c:pt idx="328">
                  <c:v>1398221289</c:v>
                </c:pt>
                <c:pt idx="329">
                  <c:v>1404556570</c:v>
                </c:pt>
                <c:pt idx="330">
                  <c:v>1413981791</c:v>
                </c:pt>
                <c:pt idx="331">
                  <c:v>1414731603</c:v>
                </c:pt>
                <c:pt idx="332">
                  <c:v>1418447119</c:v>
                </c:pt>
                <c:pt idx="333">
                  <c:v>1426069774</c:v>
                </c:pt>
                <c:pt idx="334">
                  <c:v>1435195841</c:v>
                </c:pt>
                <c:pt idx="335">
                  <c:v>1438717497</c:v>
                </c:pt>
                <c:pt idx="336">
                  <c:v>1448865422</c:v>
                </c:pt>
                <c:pt idx="337">
                  <c:v>1454069802</c:v>
                </c:pt>
                <c:pt idx="338">
                  <c:v>1456586234</c:v>
                </c:pt>
                <c:pt idx="339">
                  <c:v>1464526170</c:v>
                </c:pt>
                <c:pt idx="340">
                  <c:v>1472330269</c:v>
                </c:pt>
                <c:pt idx="341">
                  <c:v>1482203963</c:v>
                </c:pt>
                <c:pt idx="342">
                  <c:v>1491991022</c:v>
                </c:pt>
                <c:pt idx="343">
                  <c:v>1505591911</c:v>
                </c:pt>
                <c:pt idx="344">
                  <c:v>1508007415</c:v>
                </c:pt>
                <c:pt idx="345">
                  <c:v>1517705282</c:v>
                </c:pt>
                <c:pt idx="346">
                  <c:v>1524222751</c:v>
                </c:pt>
                <c:pt idx="347">
                  <c:v>1537841948</c:v>
                </c:pt>
                <c:pt idx="348">
                  <c:v>1544297708</c:v>
                </c:pt>
                <c:pt idx="349">
                  <c:v>1553919710</c:v>
                </c:pt>
                <c:pt idx="350">
                  <c:v>1556478542</c:v>
                </c:pt>
                <c:pt idx="351">
                  <c:v>1565638547</c:v>
                </c:pt>
                <c:pt idx="352">
                  <c:v>1570696006</c:v>
                </c:pt>
                <c:pt idx="353">
                  <c:v>1575863289</c:v>
                </c:pt>
                <c:pt idx="354">
                  <c:v>1576006300</c:v>
                </c:pt>
                <c:pt idx="355">
                  <c:v>1592451490</c:v>
                </c:pt>
                <c:pt idx="356">
                  <c:v>1600333779</c:v>
                </c:pt>
                <c:pt idx="357">
                  <c:v>1609613007</c:v>
                </c:pt>
                <c:pt idx="358">
                  <c:v>1617088106</c:v>
                </c:pt>
                <c:pt idx="359">
                  <c:v>1622210924</c:v>
                </c:pt>
                <c:pt idx="360">
                  <c:v>1623419845</c:v>
                </c:pt>
                <c:pt idx="361">
                  <c:v>1630312330</c:v>
                </c:pt>
                <c:pt idx="362">
                  <c:v>1636183520</c:v>
                </c:pt>
                <c:pt idx="363">
                  <c:v>1639112704</c:v>
                </c:pt>
                <c:pt idx="364">
                  <c:v>1645293992</c:v>
                </c:pt>
                <c:pt idx="365">
                  <c:v>1650461284</c:v>
                </c:pt>
                <c:pt idx="366">
                  <c:v>1657362150</c:v>
                </c:pt>
                <c:pt idx="367">
                  <c:v>1664786038</c:v>
                </c:pt>
                <c:pt idx="368">
                  <c:v>1671163877</c:v>
                </c:pt>
                <c:pt idx="369">
                  <c:v>1677030680</c:v>
                </c:pt>
                <c:pt idx="370">
                  <c:v>1681517744</c:v>
                </c:pt>
                <c:pt idx="371">
                  <c:v>1687048487</c:v>
                </c:pt>
                <c:pt idx="372">
                  <c:v>1693177165</c:v>
                </c:pt>
                <c:pt idx="373">
                  <c:v>1695886196</c:v>
                </c:pt>
                <c:pt idx="374">
                  <c:v>1696048044</c:v>
                </c:pt>
                <c:pt idx="375">
                  <c:v>1702679391</c:v>
                </c:pt>
                <c:pt idx="376">
                  <c:v>1710023580</c:v>
                </c:pt>
                <c:pt idx="377">
                  <c:v>1710398811</c:v>
                </c:pt>
                <c:pt idx="378">
                  <c:v>1720173263</c:v>
                </c:pt>
                <c:pt idx="379">
                  <c:v>1723371281</c:v>
                </c:pt>
                <c:pt idx="380">
                  <c:v>1727912049</c:v>
                </c:pt>
                <c:pt idx="381">
                  <c:v>1729729648</c:v>
                </c:pt>
                <c:pt idx="382">
                  <c:v>1736068837</c:v>
                </c:pt>
                <c:pt idx="383">
                  <c:v>1738650284</c:v>
                </c:pt>
                <c:pt idx="384">
                  <c:v>1743931966</c:v>
                </c:pt>
                <c:pt idx="385">
                  <c:v>1747936912</c:v>
                </c:pt>
                <c:pt idx="386">
                  <c:v>1751467446</c:v>
                </c:pt>
                <c:pt idx="387">
                  <c:v>1753406786</c:v>
                </c:pt>
                <c:pt idx="388">
                  <c:v>1755791055</c:v>
                </c:pt>
                <c:pt idx="389">
                  <c:v>1759523094</c:v>
                </c:pt>
                <c:pt idx="390">
                  <c:v>1761691159</c:v>
                </c:pt>
                <c:pt idx="391">
                  <c:v>1764970949</c:v>
                </c:pt>
                <c:pt idx="392">
                  <c:v>1768596814</c:v>
                </c:pt>
                <c:pt idx="393">
                  <c:v>1772317897</c:v>
                </c:pt>
                <c:pt idx="394">
                  <c:v>1773724815</c:v>
                </c:pt>
                <c:pt idx="395">
                  <c:v>1775178647</c:v>
                </c:pt>
                <c:pt idx="396">
                  <c:v>1776674379</c:v>
                </c:pt>
                <c:pt idx="397">
                  <c:v>1778253673</c:v>
                </c:pt>
                <c:pt idx="398">
                  <c:v>1781445039</c:v>
                </c:pt>
                <c:pt idx="399">
                  <c:v>1784081444</c:v>
                </c:pt>
                <c:pt idx="400">
                  <c:v>1786849348</c:v>
                </c:pt>
                <c:pt idx="401">
                  <c:v>1787845508</c:v>
                </c:pt>
                <c:pt idx="402">
                  <c:v>1789317128</c:v>
                </c:pt>
                <c:pt idx="403">
                  <c:v>1791553063</c:v>
                </c:pt>
                <c:pt idx="404">
                  <c:v>1793520158</c:v>
                </c:pt>
                <c:pt idx="405">
                  <c:v>1795443790</c:v>
                </c:pt>
                <c:pt idx="406">
                  <c:v>1798217482</c:v>
                </c:pt>
                <c:pt idx="407">
                  <c:v>1799411716</c:v>
                </c:pt>
                <c:pt idx="408">
                  <c:v>1800720203</c:v>
                </c:pt>
                <c:pt idx="409">
                  <c:v>1802515613</c:v>
                </c:pt>
                <c:pt idx="410">
                  <c:v>1804173297</c:v>
                </c:pt>
                <c:pt idx="411">
                  <c:v>1806005751</c:v>
                </c:pt>
                <c:pt idx="412">
                  <c:v>1808015400</c:v>
                </c:pt>
                <c:pt idx="413">
                  <c:v>1809229692</c:v>
                </c:pt>
                <c:pt idx="414">
                  <c:v>1810472831</c:v>
                </c:pt>
                <c:pt idx="415">
                  <c:v>1811384731</c:v>
                </c:pt>
                <c:pt idx="416">
                  <c:v>1813883509</c:v>
                </c:pt>
                <c:pt idx="417">
                  <c:v>1816439799</c:v>
                </c:pt>
                <c:pt idx="418">
                  <c:v>1820574288</c:v>
                </c:pt>
                <c:pt idx="419">
                  <c:v>1824268730</c:v>
                </c:pt>
                <c:pt idx="420">
                  <c:v>1826265830</c:v>
                </c:pt>
                <c:pt idx="421">
                  <c:v>1830285290</c:v>
                </c:pt>
                <c:pt idx="422">
                  <c:v>1831347741</c:v>
                </c:pt>
                <c:pt idx="423">
                  <c:v>1833040014</c:v>
                </c:pt>
                <c:pt idx="424">
                  <c:v>1834500657</c:v>
                </c:pt>
                <c:pt idx="425">
                  <c:v>1838519822</c:v>
                </c:pt>
                <c:pt idx="426">
                  <c:v>1841947045</c:v>
                </c:pt>
                <c:pt idx="427">
                  <c:v>1843313964</c:v>
                </c:pt>
                <c:pt idx="428">
                  <c:v>1847000842</c:v>
                </c:pt>
                <c:pt idx="429">
                  <c:v>1848699443</c:v>
                </c:pt>
                <c:pt idx="430">
                  <c:v>1850895496</c:v>
                </c:pt>
                <c:pt idx="431">
                  <c:v>1852472643</c:v>
                </c:pt>
                <c:pt idx="432">
                  <c:v>1853783376</c:v>
                </c:pt>
                <c:pt idx="433">
                  <c:v>1855432129</c:v>
                </c:pt>
                <c:pt idx="434">
                  <c:v>1856267473</c:v>
                </c:pt>
                <c:pt idx="435">
                  <c:v>1857308103</c:v>
                </c:pt>
                <c:pt idx="436">
                  <c:v>1859559964</c:v>
                </c:pt>
                <c:pt idx="437">
                  <c:v>1860601312</c:v>
                </c:pt>
                <c:pt idx="438">
                  <c:v>1862055068</c:v>
                </c:pt>
                <c:pt idx="439">
                  <c:v>1862475218</c:v>
                </c:pt>
                <c:pt idx="440">
                  <c:v>1865530788</c:v>
                </c:pt>
                <c:pt idx="441">
                  <c:v>1867730851</c:v>
                </c:pt>
                <c:pt idx="442">
                  <c:v>1868475798</c:v>
                </c:pt>
                <c:pt idx="443">
                  <c:v>1870188115</c:v>
                </c:pt>
                <c:pt idx="444">
                  <c:v>1872146953</c:v>
                </c:pt>
                <c:pt idx="445">
                  <c:v>1875857737</c:v>
                </c:pt>
                <c:pt idx="446">
                  <c:v>1876721584</c:v>
                </c:pt>
                <c:pt idx="447">
                  <c:v>1879171201</c:v>
                </c:pt>
                <c:pt idx="448">
                  <c:v>1881446210</c:v>
                </c:pt>
                <c:pt idx="449">
                  <c:v>1883679480</c:v>
                </c:pt>
                <c:pt idx="450">
                  <c:v>1886979879</c:v>
                </c:pt>
                <c:pt idx="451">
                  <c:v>1888681185</c:v>
                </c:pt>
                <c:pt idx="452">
                  <c:v>1890938196</c:v>
                </c:pt>
                <c:pt idx="453">
                  <c:v>1891772613</c:v>
                </c:pt>
                <c:pt idx="454">
                  <c:v>1893322786</c:v>
                </c:pt>
                <c:pt idx="455">
                  <c:v>1894097635</c:v>
                </c:pt>
                <c:pt idx="456">
                  <c:v>1895735848</c:v>
                </c:pt>
                <c:pt idx="457">
                  <c:v>1897620959</c:v>
                </c:pt>
                <c:pt idx="458">
                  <c:v>1899566264</c:v>
                </c:pt>
                <c:pt idx="459">
                  <c:v>1901414279</c:v>
                </c:pt>
                <c:pt idx="460">
                  <c:v>1902826009</c:v>
                </c:pt>
                <c:pt idx="461">
                  <c:v>1904468335</c:v>
                </c:pt>
                <c:pt idx="462">
                  <c:v>1906086192</c:v>
                </c:pt>
                <c:pt idx="463">
                  <c:v>1907730016</c:v>
                </c:pt>
                <c:pt idx="464">
                  <c:v>1909303657</c:v>
                </c:pt>
                <c:pt idx="465">
                  <c:v>1910988931</c:v>
                </c:pt>
                <c:pt idx="466">
                  <c:v>1912387924</c:v>
                </c:pt>
                <c:pt idx="467">
                  <c:v>1912934803</c:v>
                </c:pt>
                <c:pt idx="468">
                  <c:v>1914231848</c:v>
                </c:pt>
                <c:pt idx="469">
                  <c:v>1915784498</c:v>
                </c:pt>
                <c:pt idx="470">
                  <c:v>1917330271</c:v>
                </c:pt>
                <c:pt idx="471">
                  <c:v>1918969942</c:v>
                </c:pt>
                <c:pt idx="472">
                  <c:v>1920639056</c:v>
                </c:pt>
                <c:pt idx="473">
                  <c:v>1922077507</c:v>
                </c:pt>
                <c:pt idx="474">
                  <c:v>1923079150</c:v>
                </c:pt>
                <c:pt idx="475">
                  <c:v>1924562314</c:v>
                </c:pt>
                <c:pt idx="476">
                  <c:v>1925998950</c:v>
                </c:pt>
                <c:pt idx="477">
                  <c:v>1927492886</c:v>
                </c:pt>
                <c:pt idx="478">
                  <c:v>1929071592</c:v>
                </c:pt>
                <c:pt idx="479">
                  <c:v>1930645136</c:v>
                </c:pt>
                <c:pt idx="480">
                  <c:v>1931892904</c:v>
                </c:pt>
                <c:pt idx="481">
                  <c:v>1932350200</c:v>
                </c:pt>
                <c:pt idx="482">
                  <c:v>1933706281</c:v>
                </c:pt>
                <c:pt idx="483">
                  <c:v>1935937188</c:v>
                </c:pt>
                <c:pt idx="484">
                  <c:v>1936227419</c:v>
                </c:pt>
                <c:pt idx="485">
                  <c:v>1937558468</c:v>
                </c:pt>
                <c:pt idx="486">
                  <c:v>1938863350</c:v>
                </c:pt>
                <c:pt idx="487">
                  <c:v>1939962957</c:v>
                </c:pt>
                <c:pt idx="488">
                  <c:v>1940463971</c:v>
                </c:pt>
                <c:pt idx="489">
                  <c:v>1941877578</c:v>
                </c:pt>
                <c:pt idx="490">
                  <c:v>1943533128</c:v>
                </c:pt>
                <c:pt idx="491">
                  <c:v>1945224141</c:v>
                </c:pt>
                <c:pt idx="492">
                  <c:v>1946888891</c:v>
                </c:pt>
                <c:pt idx="493">
                  <c:v>1948512551</c:v>
                </c:pt>
                <c:pt idx="494">
                  <c:v>1949991113</c:v>
                </c:pt>
                <c:pt idx="495">
                  <c:v>1951184908</c:v>
                </c:pt>
                <c:pt idx="496">
                  <c:v>1952767342</c:v>
                </c:pt>
                <c:pt idx="497">
                  <c:v>1954285339</c:v>
                </c:pt>
                <c:pt idx="498">
                  <c:v>1955954232</c:v>
                </c:pt>
                <c:pt idx="499">
                  <c:v>1957644567</c:v>
                </c:pt>
                <c:pt idx="500">
                  <c:v>1959268288</c:v>
                </c:pt>
                <c:pt idx="501">
                  <c:v>1960498702</c:v>
                </c:pt>
                <c:pt idx="502">
                  <c:v>1960998144</c:v>
                </c:pt>
                <c:pt idx="503">
                  <c:v>1962421213</c:v>
                </c:pt>
                <c:pt idx="504">
                  <c:v>1963796134</c:v>
                </c:pt>
                <c:pt idx="505">
                  <c:v>1965433440</c:v>
                </c:pt>
                <c:pt idx="506">
                  <c:v>1966980412</c:v>
                </c:pt>
                <c:pt idx="507">
                  <c:v>1968671713</c:v>
                </c:pt>
                <c:pt idx="508">
                  <c:v>1969852777</c:v>
                </c:pt>
                <c:pt idx="509">
                  <c:v>1970469750</c:v>
                </c:pt>
                <c:pt idx="510">
                  <c:v>1972351905</c:v>
                </c:pt>
                <c:pt idx="511">
                  <c:v>1973822032</c:v>
                </c:pt>
                <c:pt idx="512">
                  <c:v>1975334761</c:v>
                </c:pt>
                <c:pt idx="513">
                  <c:v>1976570002</c:v>
                </c:pt>
                <c:pt idx="514">
                  <c:v>1977618374</c:v>
                </c:pt>
                <c:pt idx="515">
                  <c:v>1978551059</c:v>
                </c:pt>
                <c:pt idx="516">
                  <c:v>1978918170</c:v>
                </c:pt>
                <c:pt idx="517">
                  <c:v>1980107125</c:v>
                </c:pt>
                <c:pt idx="518">
                  <c:v>1981185072</c:v>
                </c:pt>
                <c:pt idx="519">
                  <c:v>1982580433</c:v>
                </c:pt>
                <c:pt idx="520">
                  <c:v>1984334136</c:v>
                </c:pt>
                <c:pt idx="521">
                  <c:v>1986908392</c:v>
                </c:pt>
                <c:pt idx="522">
                  <c:v>1987985218</c:v>
                </c:pt>
                <c:pt idx="523">
                  <c:v>1989187695</c:v>
                </c:pt>
                <c:pt idx="524">
                  <c:v>1991240408</c:v>
                </c:pt>
                <c:pt idx="525">
                  <c:v>1994169877</c:v>
                </c:pt>
                <c:pt idx="526">
                  <c:v>1996965088</c:v>
                </c:pt>
                <c:pt idx="527">
                  <c:v>2001968030</c:v>
                </c:pt>
                <c:pt idx="528">
                  <c:v>2003874710</c:v>
                </c:pt>
                <c:pt idx="529">
                  <c:v>2006671447</c:v>
                </c:pt>
                <c:pt idx="530">
                  <c:v>2009895110</c:v>
                </c:pt>
                <c:pt idx="531">
                  <c:v>2013731335</c:v>
                </c:pt>
                <c:pt idx="532">
                  <c:v>2017443065</c:v>
                </c:pt>
                <c:pt idx="533">
                  <c:v>2020403475</c:v>
                </c:pt>
                <c:pt idx="534">
                  <c:v>2022304876</c:v>
                </c:pt>
                <c:pt idx="535">
                  <c:v>2025484888</c:v>
                </c:pt>
                <c:pt idx="536">
                  <c:v>2028636906</c:v>
                </c:pt>
                <c:pt idx="537">
                  <c:v>2032936191</c:v>
                </c:pt>
                <c:pt idx="538">
                  <c:v>2036654672</c:v>
                </c:pt>
                <c:pt idx="539">
                  <c:v>2040074302</c:v>
                </c:pt>
                <c:pt idx="540">
                  <c:v>2042774905</c:v>
                </c:pt>
                <c:pt idx="541">
                  <c:v>2043818288</c:v>
                </c:pt>
                <c:pt idx="542">
                  <c:v>2046516773</c:v>
                </c:pt>
                <c:pt idx="543">
                  <c:v>2052900354</c:v>
                </c:pt>
                <c:pt idx="544">
                  <c:v>2056488272</c:v>
                </c:pt>
                <c:pt idx="545">
                  <c:v>2059773065</c:v>
                </c:pt>
                <c:pt idx="546">
                  <c:v>2066179158</c:v>
                </c:pt>
                <c:pt idx="547">
                  <c:v>2069154989</c:v>
                </c:pt>
                <c:pt idx="548">
                  <c:v>2070740882</c:v>
                </c:pt>
                <c:pt idx="549">
                  <c:v>2073245736</c:v>
                </c:pt>
                <c:pt idx="550">
                  <c:v>2075074767</c:v>
                </c:pt>
                <c:pt idx="551">
                  <c:v>2077667936</c:v>
                </c:pt>
                <c:pt idx="552">
                  <c:v>2080314240</c:v>
                </c:pt>
                <c:pt idx="553">
                  <c:v>2082646297</c:v>
                </c:pt>
                <c:pt idx="554">
                  <c:v>2083497365</c:v>
                </c:pt>
                <c:pt idx="555">
                  <c:v>2086296791</c:v>
                </c:pt>
                <c:pt idx="556">
                  <c:v>2090061582</c:v>
                </c:pt>
                <c:pt idx="557">
                  <c:v>2092978091</c:v>
                </c:pt>
                <c:pt idx="558">
                  <c:v>2094438592</c:v>
                </c:pt>
                <c:pt idx="559">
                  <c:v>2097388903</c:v>
                </c:pt>
                <c:pt idx="560">
                  <c:v>2100689201</c:v>
                </c:pt>
                <c:pt idx="561">
                  <c:v>2103627869</c:v>
                </c:pt>
                <c:pt idx="562">
                  <c:v>2106237544</c:v>
                </c:pt>
                <c:pt idx="563">
                  <c:v>2108724109</c:v>
                </c:pt>
                <c:pt idx="564">
                  <c:v>2111876002</c:v>
                </c:pt>
                <c:pt idx="565">
                  <c:v>2114453857</c:v>
                </c:pt>
                <c:pt idx="566">
                  <c:v>2117020150</c:v>
                </c:pt>
                <c:pt idx="567">
                  <c:v>2124186933</c:v>
                </c:pt>
                <c:pt idx="568">
                  <c:v>2125613960</c:v>
                </c:pt>
                <c:pt idx="569">
                  <c:v>2127923399</c:v>
                </c:pt>
                <c:pt idx="570">
                  <c:v>2130464186</c:v>
                </c:pt>
                <c:pt idx="571">
                  <c:v>2132658458</c:v>
                </c:pt>
                <c:pt idx="572">
                  <c:v>2135583657</c:v>
                </c:pt>
                <c:pt idx="573">
                  <c:v>2137561057</c:v>
                </c:pt>
                <c:pt idx="574">
                  <c:v>2139659830</c:v>
                </c:pt>
                <c:pt idx="575">
                  <c:v>2143231108</c:v>
                </c:pt>
                <c:pt idx="576">
                  <c:v>2145936972</c:v>
                </c:pt>
                <c:pt idx="577">
                  <c:v>2148075189</c:v>
                </c:pt>
                <c:pt idx="578">
                  <c:v>2150122402</c:v>
                </c:pt>
                <c:pt idx="579">
                  <c:v>2152915577</c:v>
                </c:pt>
                <c:pt idx="580">
                  <c:v>2155069979</c:v>
                </c:pt>
                <c:pt idx="581">
                  <c:v>2157151049</c:v>
                </c:pt>
                <c:pt idx="582">
                  <c:v>2160120066</c:v>
                </c:pt>
                <c:pt idx="583">
                  <c:v>2162085492</c:v>
                </c:pt>
                <c:pt idx="584">
                  <c:v>2164396948</c:v>
                </c:pt>
                <c:pt idx="585">
                  <c:v>2165982650</c:v>
                </c:pt>
                <c:pt idx="586">
                  <c:v>2167186118</c:v>
                </c:pt>
                <c:pt idx="587">
                  <c:v>2168505627</c:v>
                </c:pt>
                <c:pt idx="588">
                  <c:v>2169753427</c:v>
                </c:pt>
                <c:pt idx="589">
                  <c:v>2171336749</c:v>
                </c:pt>
                <c:pt idx="590">
                  <c:v>2172815223</c:v>
                </c:pt>
                <c:pt idx="591">
                  <c:v>2174341590</c:v>
                </c:pt>
                <c:pt idx="592">
                  <c:v>2175957465</c:v>
                </c:pt>
                <c:pt idx="593">
                  <c:v>2176997087</c:v>
                </c:pt>
                <c:pt idx="594">
                  <c:v>2178441102</c:v>
                </c:pt>
                <c:pt idx="595">
                  <c:v>2179945601</c:v>
                </c:pt>
                <c:pt idx="596">
                  <c:v>2182239274</c:v>
                </c:pt>
                <c:pt idx="597">
                  <c:v>2185459294</c:v>
                </c:pt>
                <c:pt idx="598">
                  <c:v>2186955246</c:v>
                </c:pt>
                <c:pt idx="599">
                  <c:v>2187548762</c:v>
                </c:pt>
                <c:pt idx="600">
                  <c:v>2187731108</c:v>
                </c:pt>
                <c:pt idx="601">
                  <c:v>2188076740</c:v>
                </c:pt>
                <c:pt idx="602">
                  <c:v>2188332870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8264336"/>
        <c:axId val="1218275760"/>
      </c:lineChart>
      <c:dateAx>
        <c:axId val="12182763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263792"/>
        <c:crosses val="autoZero"/>
        <c:auto val="1"/>
        <c:lblOffset val="100"/>
        <c:baseTimeUnit val="days"/>
      </c:dateAx>
      <c:valAx>
        <c:axId val="121826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rPr>
                  <a:t>TOTAL</a:t>
                </a:r>
                <a:r>
                  <a:rPr lang="en-IN"/>
                  <a:t> </a:t>
                </a:r>
                <a:r>
                  <a: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rPr>
                  <a:t>CASES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276304"/>
        <c:crosses val="autoZero"/>
        <c:crossBetween val="between"/>
      </c:valAx>
      <c:valAx>
        <c:axId val="121827576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rPr>
                  <a:t>TOTAL VACINNATED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N"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264336"/>
        <c:crosses val="max"/>
        <c:crossBetween val="between"/>
      </c:valAx>
      <c:dateAx>
        <c:axId val="12182643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21827576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'9TH SLIDE'!$D$4</c:f>
              <c:strCache>
                <c:ptCount val="1"/>
                <c:pt idx="0">
                  <c:v>TotalFullyVaccinated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'9TH SLIDE'!$B$5:$C$8</c15:sqref>
                  </c15:fullRef>
                  <c15:levelRef>
                    <c15:sqref>'9TH SLIDE'!$B$5:$B$8</c15:sqref>
                  </c15:levelRef>
                </c:ext>
              </c:extLst>
              <c:f>'9TH SLIDE'!$B$5:$B$8</c:f>
              <c:strCache>
                <c:ptCount val="4"/>
                <c:pt idx="0">
                  <c:v>High income</c:v>
                </c:pt>
                <c:pt idx="1">
                  <c:v>Low income</c:v>
                </c:pt>
                <c:pt idx="2">
                  <c:v>Lower middle income</c:v>
                </c:pt>
                <c:pt idx="3">
                  <c:v>Upper middle income</c:v>
                </c:pt>
              </c:strCache>
            </c:strRef>
          </c:cat>
          <c:val>
            <c:numRef>
              <c:f>'9TH SLIDE'!$D$5:$D$8</c:f>
              <c:numCache>
                <c:formatCode>General</c:formatCode>
                <c:ptCount val="4"/>
                <c:pt idx="0">
                  <c:v>410168960732</c:v>
                </c:pt>
                <c:pt idx="1">
                  <c:v>24252488296</c:v>
                </c:pt>
                <c:pt idx="2">
                  <c:v>577343406600</c:v>
                </c:pt>
                <c:pt idx="3">
                  <c:v>756841414345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304391792"/>
        <c:axId val="1304391248"/>
      </c:barChart>
      <c:catAx>
        <c:axId val="1304391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1" dirty="0" smtClean="0"/>
                  <a:t>PATIENTS</a:t>
                </a:r>
                <a:endParaRPr lang="en-IN" sz="1000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91248"/>
        <c:crosses val="autoZero"/>
        <c:auto val="1"/>
        <c:lblAlgn val="ctr"/>
        <c:lblOffset val="100"/>
        <c:noMultiLvlLbl val="0"/>
      </c:catAx>
      <c:valAx>
        <c:axId val="1304391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 b="1"/>
                  <a:t>FULLY VACCINATED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39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0.24051</cdr:x>
      <cdr:y>0.87755</cdr:y>
    </cdr:from>
    <cdr:to>
      <cdr:x>0.37384</cdr:x>
      <cdr:y>0.94977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68190" y="3096430"/>
          <a:ext cx="758486" cy="2548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100" dirty="0"/>
            <a:t>2020</a:t>
          </a:r>
        </a:p>
      </cdr:txBody>
    </cdr:sp>
  </cdr:relSizeAnchor>
  <cdr:relSizeAnchor xmlns:cdr="http://schemas.openxmlformats.org/drawingml/2006/chartDrawing">
    <cdr:from>
      <cdr:x>0.6962</cdr:x>
      <cdr:y>0.87755</cdr:y>
    </cdr:from>
    <cdr:to>
      <cdr:x>0.82953</cdr:x>
      <cdr:y>0.94977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960550" y="3096430"/>
          <a:ext cx="758487" cy="2548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100" dirty="0"/>
            <a:t>2022</a:t>
          </a:r>
        </a:p>
      </cdr:txBody>
    </cdr:sp>
  </cdr:relSizeAnchor>
  <cdr:relSizeAnchor xmlns:cdr="http://schemas.openxmlformats.org/drawingml/2006/chartDrawing">
    <cdr:from>
      <cdr:x>0.46835</cdr:x>
      <cdr:y>0.87755</cdr:y>
    </cdr:from>
    <cdr:to>
      <cdr:x>0.60168</cdr:x>
      <cdr:y>0.94977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664370" y="3096430"/>
          <a:ext cx="758486" cy="2548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100" dirty="0"/>
            <a:t>2021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C43CB-A365-4A63-87A3-14788304EB63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E57F7-6F5E-46D4-B6A8-8367680F5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59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" y="256060"/>
            <a:ext cx="591240" cy="44343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020340" y="292065"/>
            <a:ext cx="2123660" cy="3354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19590" y="74"/>
            <a:ext cx="7524410" cy="523604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23612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57200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36601" y="1070374"/>
            <a:ext cx="5166800" cy="846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IN" sz="3600" b="1" dirty="0"/>
              <a:t>Data Analysis and Insights</a:t>
            </a:r>
            <a:endParaRPr lang="zh-CN" altLang="en-US" sz="3600" b="1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699490"/>
            <a:ext cx="3528490" cy="3528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70" y="3582497"/>
            <a:ext cx="1916790" cy="14375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9" y="4204935"/>
            <a:ext cx="613581" cy="61358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780" y="617378"/>
            <a:ext cx="6015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Coronavirus Spread and Control Report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3-永不止步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609600" y="471529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2300" y="2365363"/>
            <a:ext cx="288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By</a:t>
            </a:r>
          </a:p>
          <a:p>
            <a:r>
              <a:rPr lang="en-IN" b="1" dirty="0"/>
              <a:t> </a:t>
            </a:r>
            <a:r>
              <a:rPr lang="en-IN" b="1" dirty="0" smtClean="0"/>
              <a:t>  </a:t>
            </a:r>
            <a:r>
              <a:rPr lang="en-IN" b="1" dirty="0" err="1" smtClean="0"/>
              <a:t>R.Ragul</a:t>
            </a:r>
            <a:r>
              <a:rPr lang="en-IN" b="1" dirty="0" smtClean="0"/>
              <a:t> Raj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3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4" grpId="0" animBg="1"/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5328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PATIENTS FULLY VACCINATED IN TERMS OF INCOME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6404918" y="1182150"/>
            <a:ext cx="2669659" cy="16071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1762" y="1356428"/>
            <a:ext cx="2254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B050"/>
                </a:solidFill>
              </a:rPr>
              <a:t>Higher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upper middle income </a:t>
            </a:r>
            <a:r>
              <a:rPr lang="en-US" dirty="0" smtClean="0"/>
              <a:t>countries </a:t>
            </a:r>
            <a:r>
              <a:rPr lang="en-US" dirty="0"/>
              <a:t>exhibit </a:t>
            </a:r>
            <a:r>
              <a:rPr lang="en-US" dirty="0" smtClean="0"/>
              <a:t>a </a:t>
            </a:r>
            <a:r>
              <a:rPr lang="en-US" dirty="0"/>
              <a:t>significantly </a:t>
            </a:r>
            <a:r>
              <a:rPr lang="en-US" dirty="0">
                <a:solidFill>
                  <a:srgbClr val="FF0000"/>
                </a:solidFill>
              </a:rPr>
              <a:t>greater</a:t>
            </a:r>
            <a:r>
              <a:rPr lang="en-US" dirty="0"/>
              <a:t> total of fully vaccinated individuals compared to lower income countries, 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6613051" y="2936567"/>
            <a:ext cx="2303212" cy="11473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8967" y="2996963"/>
            <a:ext cx="22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it shows better </a:t>
            </a:r>
            <a:r>
              <a:rPr lang="en-US" dirty="0"/>
              <a:t>access to and resources for vaccination programs.</a:t>
            </a:r>
            <a:endParaRPr lang="en-IN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388806"/>
              </p:ext>
            </p:extLst>
          </p:nvPr>
        </p:nvGraphicFramePr>
        <p:xfrm>
          <a:off x="35370" y="1356428"/>
          <a:ext cx="6209762" cy="3663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10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69" y="245658"/>
            <a:ext cx="5857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SMOKERS VS TOTAL DEATHS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71186" y="796307"/>
            <a:ext cx="2246743" cy="10081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1111" y="1021185"/>
            <a:ext cx="22545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Europe</a:t>
            </a:r>
            <a:r>
              <a:rPr lang="en-US" dirty="0"/>
              <a:t>, with a relatively </a:t>
            </a:r>
            <a:r>
              <a:rPr lang="en-US" dirty="0">
                <a:solidFill>
                  <a:srgbClr val="FF0000"/>
                </a:solidFill>
              </a:rPr>
              <a:t>higher</a:t>
            </a:r>
            <a:r>
              <a:rPr lang="en-US" dirty="0"/>
              <a:t> percentage of </a:t>
            </a:r>
            <a:r>
              <a:rPr lang="en-US" dirty="0">
                <a:solidFill>
                  <a:srgbClr val="00B050"/>
                </a:solidFill>
              </a:rPr>
              <a:t>smokers</a:t>
            </a:r>
            <a:r>
              <a:rPr lang="en-US" dirty="0"/>
              <a:t>, had a </a:t>
            </a:r>
            <a:r>
              <a:rPr lang="en-US" dirty="0">
                <a:solidFill>
                  <a:srgbClr val="FF0000"/>
                </a:solidFill>
              </a:rPr>
              <a:t>higher</a:t>
            </a:r>
            <a:r>
              <a:rPr lang="en-US" dirty="0"/>
              <a:t> total number of deaths</a:t>
            </a:r>
            <a:endParaRPr lang="en-IN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47511"/>
              </p:ext>
            </p:extLst>
          </p:nvPr>
        </p:nvGraphicFramePr>
        <p:xfrm>
          <a:off x="107380" y="1563828"/>
          <a:ext cx="5930589" cy="3384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Oval 10"/>
          <p:cNvSpPr/>
          <p:nvPr/>
        </p:nvSpPr>
        <p:spPr>
          <a:xfrm>
            <a:off x="6214197" y="1892030"/>
            <a:ext cx="2691988" cy="15074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2446" y="1952427"/>
            <a:ext cx="225561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B050"/>
                </a:solidFill>
              </a:rPr>
              <a:t>Asia</a:t>
            </a:r>
            <a:r>
              <a:rPr lang="en-US" dirty="0" smtClean="0"/>
              <a:t> having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percentage of </a:t>
            </a:r>
            <a:r>
              <a:rPr lang="en-US" dirty="0" smtClean="0"/>
              <a:t>smokers with </a:t>
            </a:r>
            <a:r>
              <a:rPr lang="en-US" dirty="0" smtClean="0">
                <a:solidFill>
                  <a:srgbClr val="FF0000"/>
                </a:solidFill>
              </a:rPr>
              <a:t>fewer</a:t>
            </a:r>
            <a:r>
              <a:rPr lang="en-US" dirty="0" smtClean="0"/>
              <a:t> </a:t>
            </a:r>
            <a:r>
              <a:rPr lang="en-US" dirty="0"/>
              <a:t>total deaths compared to Europe, suggesting that </a:t>
            </a:r>
            <a:r>
              <a:rPr lang="en-US" dirty="0">
                <a:solidFill>
                  <a:schemeClr val="tx2"/>
                </a:solidFill>
              </a:rPr>
              <a:t>other factors </a:t>
            </a:r>
            <a:r>
              <a:rPr lang="en-US" dirty="0"/>
              <a:t>may influence mortality rates in addition to smoking habits.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6204721" y="3483610"/>
            <a:ext cx="2691988" cy="15074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2970" y="3544007"/>
            <a:ext cx="23276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>
                <a:solidFill>
                  <a:srgbClr val="00B050"/>
                </a:solidFill>
              </a:rPr>
              <a:t>North </a:t>
            </a:r>
            <a:r>
              <a:rPr lang="en-US" dirty="0" smtClean="0">
                <a:solidFill>
                  <a:srgbClr val="00B050"/>
                </a:solidFill>
              </a:rPr>
              <a:t>America </a:t>
            </a:r>
            <a:r>
              <a:rPr lang="en-US" dirty="0" smtClean="0"/>
              <a:t>has </a:t>
            </a:r>
            <a:r>
              <a:rPr lang="en-US" dirty="0" smtClean="0">
                <a:solidFill>
                  <a:srgbClr val="FF0000"/>
                </a:solidFill>
              </a:rPr>
              <a:t>low </a:t>
            </a:r>
            <a:r>
              <a:rPr lang="en-US" dirty="0"/>
              <a:t>percentage of smokers, had a significant number of total deaths, highlighting that factors beyond smoking play a significant role in the total number of deaths in a region.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0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69" y="245658"/>
            <a:ext cx="5857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AVG BED PER 1000 VS AVG PATIENTS PER1000 IN CONTINENTS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44260" y="1184723"/>
            <a:ext cx="2534383" cy="13701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1293" y="1421616"/>
            <a:ext cx="225561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Europe</a:t>
            </a:r>
            <a:r>
              <a:rPr lang="en-US" dirty="0"/>
              <a:t> has a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higher</a:t>
            </a:r>
            <a:r>
              <a:rPr lang="en-US" dirty="0"/>
              <a:t> average hospital beds per </a:t>
            </a:r>
            <a:r>
              <a:rPr lang="en-US" dirty="0"/>
              <a:t>1000 </a:t>
            </a:r>
            <a:r>
              <a:rPr lang="en-US" dirty="0"/>
              <a:t>people compared to the other continents, suggesting that Europe may have a </a:t>
            </a:r>
            <a:r>
              <a:rPr lang="en-US" dirty="0">
                <a:solidFill>
                  <a:schemeClr val="tx2"/>
                </a:solidFill>
              </a:rPr>
              <a:t>better healthcare </a:t>
            </a:r>
            <a:r>
              <a:rPr lang="en-US" dirty="0">
                <a:solidFill>
                  <a:schemeClr val="tx2"/>
                </a:solidFill>
              </a:rPr>
              <a:t>infrastructure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6341914" y="2698737"/>
            <a:ext cx="2694706" cy="124120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9278" y="2791764"/>
            <a:ext cx="200581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Africa</a:t>
            </a:r>
            <a:r>
              <a:rPr lang="en-US" dirty="0"/>
              <a:t> has the </a:t>
            </a:r>
            <a:r>
              <a:rPr lang="en-US" dirty="0">
                <a:solidFill>
                  <a:srgbClr val="FF0000"/>
                </a:solidFill>
              </a:rPr>
              <a:t>lowest</a:t>
            </a:r>
            <a:r>
              <a:rPr lang="en-US" dirty="0"/>
              <a:t> average hospital beds per thousand people, which could imply that healthcare </a:t>
            </a:r>
            <a:r>
              <a:rPr lang="en-US" dirty="0" smtClean="0"/>
              <a:t>infrastructure</a:t>
            </a:r>
            <a:r>
              <a:rPr lang="en-US" dirty="0"/>
              <a:t> might </a:t>
            </a:r>
            <a:r>
              <a:rPr lang="en-US" dirty="0"/>
              <a:t>be relatively </a:t>
            </a:r>
            <a:r>
              <a:rPr lang="en-US" dirty="0">
                <a:solidFill>
                  <a:schemeClr val="tx2"/>
                </a:solidFill>
              </a:rPr>
              <a:t>limited </a:t>
            </a:r>
            <a:r>
              <a:rPr lang="en-US" dirty="0"/>
              <a:t>in this continent.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5654245"/>
              </p:ext>
            </p:extLst>
          </p:nvPr>
        </p:nvGraphicFramePr>
        <p:xfrm>
          <a:off x="-26771" y="1621349"/>
          <a:ext cx="6195392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3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35620" y="74"/>
            <a:ext cx="7308380" cy="5236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236120"/>
          </a:xfrm>
          <a:prstGeom prst="rect">
            <a:avLst/>
          </a:prstGeom>
          <a:solidFill>
            <a:schemeClr val="accent5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57200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6875" y="2139690"/>
            <a:ext cx="284734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699490"/>
            <a:ext cx="3528490" cy="3528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50" y="3438477"/>
            <a:ext cx="1916790" cy="14375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9" y="4204935"/>
            <a:ext cx="613581" cy="613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0" y="4299990"/>
            <a:ext cx="4716020" cy="864120"/>
          </a:xfrm>
          <a:prstGeom prst="rect">
            <a:avLst/>
          </a:prstGeom>
        </p:spPr>
      </p:pic>
      <p:sp>
        <p:nvSpPr>
          <p:cNvPr id="5" name="矩形 3"/>
          <p:cNvSpPr/>
          <p:nvPr/>
        </p:nvSpPr>
        <p:spPr>
          <a:xfrm>
            <a:off x="0" y="0"/>
            <a:ext cx="486004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/>
          <p:cNvSpPr/>
          <p:nvPr/>
        </p:nvSpPr>
        <p:spPr>
          <a:xfrm>
            <a:off x="0" y="0"/>
            <a:ext cx="457200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430" y="525865"/>
            <a:ext cx="158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bg1"/>
                </a:solidFill>
                <a:sym typeface="+mn-ea"/>
              </a:rPr>
              <a:t>OVERVIEW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1781" y="0"/>
            <a:ext cx="144020" cy="94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" y="2516491"/>
            <a:ext cx="2535509" cy="190163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203810" y="1563610"/>
            <a:ext cx="3263391" cy="574379"/>
            <a:chOff x="3203810" y="1563610"/>
            <a:chExt cx="3263391" cy="574379"/>
          </a:xfrm>
        </p:grpSpPr>
        <p:sp>
          <p:nvSpPr>
            <p:cNvPr id="2" name="矩形 1"/>
            <p:cNvSpPr/>
            <p:nvPr/>
          </p:nvSpPr>
          <p:spPr>
            <a:xfrm>
              <a:off x="4644010" y="1676324"/>
              <a:ext cx="1823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altLang="zh-CN" sz="2400" b="1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total cases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203810" y="1563610"/>
              <a:ext cx="1368190" cy="52272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618.08 </a:t>
              </a:r>
              <a:r>
                <a:rPr lang="en-IN" sz="2400" dirty="0" smtClean="0"/>
                <a:t>M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03810" y="2211700"/>
            <a:ext cx="3519744" cy="502369"/>
            <a:chOff x="3203810" y="2211700"/>
            <a:chExt cx="3519744" cy="502369"/>
          </a:xfrm>
        </p:grpSpPr>
        <p:sp>
          <p:nvSpPr>
            <p:cNvPr id="4" name="矩形 3"/>
            <p:cNvSpPr/>
            <p:nvPr/>
          </p:nvSpPr>
          <p:spPr>
            <a:xfrm>
              <a:off x="4644010" y="2252404"/>
              <a:ext cx="20795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altLang="zh-CN" sz="2400" b="1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Total deaths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03810" y="2211700"/>
              <a:ext cx="1368190" cy="45071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6.514</a:t>
              </a:r>
              <a:r>
                <a:rPr lang="en-IN" sz="2000" dirty="0" smtClean="0"/>
                <a:t> </a:t>
              </a:r>
              <a:r>
                <a:rPr lang="en-IN" sz="2400" dirty="0"/>
                <a:t>M</a:t>
              </a:r>
              <a:r>
                <a:rPr lang="en-IN" sz="2000" dirty="0" smtClean="0"/>
                <a:t> 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03810" y="2776826"/>
            <a:ext cx="4640628" cy="587034"/>
            <a:chOff x="3347830" y="2828484"/>
            <a:chExt cx="4496608" cy="461665"/>
          </a:xfrm>
        </p:grpSpPr>
        <p:sp>
          <p:nvSpPr>
            <p:cNvPr id="3" name="矩形 2"/>
            <p:cNvSpPr/>
            <p:nvPr/>
          </p:nvSpPr>
          <p:spPr>
            <a:xfrm>
              <a:off x="4644010" y="2828484"/>
              <a:ext cx="3200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altLang="zh-CN" sz="2400" b="1" dirty="0" err="1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Avg</a:t>
              </a:r>
              <a:r>
                <a:rPr lang="en-IN" altLang="zh-CN" sz="2400" b="1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life expectancy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47830" y="2828484"/>
              <a:ext cx="1224170" cy="4100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72.5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4" y="3258260"/>
            <a:ext cx="2714886" cy="190585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69" y="245658"/>
            <a:ext cx="5857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OVERALL TOTAL CASES AND TOTAL DEATHS BY EACH YEAR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41913" y="1131550"/>
            <a:ext cx="2669659" cy="187226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1762" y="1356428"/>
            <a:ext cx="22545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number of </a:t>
            </a:r>
            <a:r>
              <a:rPr lang="en-US" dirty="0">
                <a:solidFill>
                  <a:srgbClr val="00B050"/>
                </a:solidFill>
              </a:rPr>
              <a:t>total cases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total deaths </a:t>
            </a:r>
            <a:r>
              <a:rPr lang="en-US" dirty="0">
                <a:solidFill>
                  <a:srgbClr val="FF0000"/>
                </a:solidFill>
              </a:rPr>
              <a:t>increased</a:t>
            </a:r>
            <a:r>
              <a:rPr lang="en-US" dirty="0"/>
              <a:t> substantially from 2020 to 2021, but in 2022, there was a notable </a:t>
            </a:r>
            <a:r>
              <a:rPr lang="en-US" dirty="0">
                <a:solidFill>
                  <a:srgbClr val="FF0000"/>
                </a:solidFill>
              </a:rPr>
              <a:t>decrease</a:t>
            </a:r>
            <a:r>
              <a:rPr lang="en-US" dirty="0"/>
              <a:t> in total deaths, possibly indicating improvements in </a:t>
            </a:r>
            <a:r>
              <a:rPr lang="en-US" dirty="0">
                <a:solidFill>
                  <a:schemeClr val="tx2"/>
                </a:solidFill>
              </a:rPr>
              <a:t>medical treatments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/>
                </a:solidFill>
              </a:rPr>
              <a:t>vaccination.</a:t>
            </a:r>
            <a:endParaRPr lang="en-IN" dirty="0">
              <a:solidFill>
                <a:schemeClr val="tx2"/>
              </a:solidFill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778775"/>
              </p:ext>
            </p:extLst>
          </p:nvPr>
        </p:nvGraphicFramePr>
        <p:xfrm>
          <a:off x="395420" y="1491600"/>
          <a:ext cx="5688790" cy="3528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59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44533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TOTAL CASES VS DEATHS %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932054"/>
              </p:ext>
            </p:extLst>
          </p:nvPr>
        </p:nvGraphicFramePr>
        <p:xfrm>
          <a:off x="0" y="843510"/>
          <a:ext cx="6372250" cy="403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Oval 9"/>
          <p:cNvSpPr/>
          <p:nvPr/>
        </p:nvSpPr>
        <p:spPr>
          <a:xfrm>
            <a:off x="6474341" y="940115"/>
            <a:ext cx="2669659" cy="122788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8936" y="1152336"/>
            <a:ext cx="2249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z="1200" dirty="0">
                <a:solidFill>
                  <a:srgbClr val="00B050"/>
                </a:solidFill>
              </a:rPr>
              <a:t>Africa</a:t>
            </a:r>
            <a:r>
              <a:rPr lang="en-US" sz="1200" dirty="0"/>
              <a:t> has the </a:t>
            </a:r>
            <a:r>
              <a:rPr lang="en-US" sz="1200" dirty="0">
                <a:solidFill>
                  <a:srgbClr val="FF0000"/>
                </a:solidFill>
              </a:rPr>
              <a:t>highest</a:t>
            </a:r>
            <a:r>
              <a:rPr lang="en-US" sz="1200" dirty="0"/>
              <a:t> death percentage reflecting a relatively higher mortality rate compared to other continents.</a:t>
            </a:r>
          </a:p>
          <a:p>
            <a:endParaRPr lang="en-IN" sz="1200" dirty="0"/>
          </a:p>
        </p:txBody>
      </p:sp>
      <p:sp>
        <p:nvSpPr>
          <p:cNvPr id="13" name="Oval 12"/>
          <p:cNvSpPr/>
          <p:nvPr/>
        </p:nvSpPr>
        <p:spPr>
          <a:xfrm>
            <a:off x="6645923" y="2571750"/>
            <a:ext cx="2435969" cy="12143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4764" y="2751817"/>
            <a:ext cx="2075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Oceania</a:t>
            </a:r>
            <a:r>
              <a:rPr lang="en-US" dirty="0"/>
              <a:t> has the </a:t>
            </a:r>
            <a:r>
              <a:rPr lang="en-US" dirty="0">
                <a:solidFill>
                  <a:srgbClr val="FF0000"/>
                </a:solidFill>
              </a:rPr>
              <a:t>lowest</a:t>
            </a:r>
            <a:r>
              <a:rPr lang="en-US" dirty="0"/>
              <a:t> death percentage ,indicating a lower impact and better control of the virus.</a:t>
            </a:r>
          </a:p>
          <a:p>
            <a:r>
              <a:rPr lang="en-US" dirty="0" smtClean="0"/>
              <a:t>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552911" y="2761595"/>
            <a:ext cx="2435969" cy="132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470" y="245658"/>
            <a:ext cx="48841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INFECTION RATE PER MILLION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70390"/>
              </p:ext>
            </p:extLst>
          </p:nvPr>
        </p:nvGraphicFramePr>
        <p:xfrm>
          <a:off x="-180660" y="1289507"/>
          <a:ext cx="6552910" cy="3816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13112" y="2868278"/>
            <a:ext cx="2075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may be influenced by factors such as public health measures, healthcare infrastructure, and vaccination campaigns.</a:t>
            </a:r>
            <a:endParaRPr lang="en-IN" dirty="0"/>
          </a:p>
          <a:p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458226" y="915520"/>
            <a:ext cx="2669659" cy="16071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1932" y="1175206"/>
            <a:ext cx="2249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z="1200" dirty="0"/>
              <a:t>variations in the infection across </a:t>
            </a:r>
            <a:r>
              <a:rPr lang="en-US" sz="1200" dirty="0" smtClean="0"/>
              <a:t>continents - </a:t>
            </a:r>
            <a:r>
              <a:rPr lang="en-US" sz="1200" dirty="0" smtClean="0">
                <a:solidFill>
                  <a:srgbClr val="00B050"/>
                </a:solidFill>
              </a:rPr>
              <a:t>Europe</a:t>
            </a:r>
            <a:r>
              <a:rPr lang="en-US" sz="1200" dirty="0" smtClean="0"/>
              <a:t> </a:t>
            </a:r>
            <a:r>
              <a:rPr lang="en-US" sz="1200" dirty="0"/>
              <a:t>experiencing a higher impact, </a:t>
            </a:r>
            <a:r>
              <a:rPr lang="en-US" sz="1200" dirty="0" err="1" smtClean="0">
                <a:solidFill>
                  <a:srgbClr val="00B050"/>
                </a:solidFill>
              </a:rPr>
              <a:t>africa</a:t>
            </a:r>
            <a:r>
              <a:rPr lang="en-US" sz="1200" dirty="0" smtClean="0"/>
              <a:t> </a:t>
            </a:r>
            <a:r>
              <a:rPr lang="en-US" sz="1200" dirty="0"/>
              <a:t>demonstrating a </a:t>
            </a:r>
            <a:r>
              <a:rPr lang="en-US" sz="1200" dirty="0" smtClean="0">
                <a:solidFill>
                  <a:srgbClr val="FF0000"/>
                </a:solidFill>
              </a:rPr>
              <a:t>lower</a:t>
            </a:r>
            <a:r>
              <a:rPr lang="en-US" sz="1200" dirty="0" smtClean="0"/>
              <a:t> </a:t>
            </a:r>
            <a:r>
              <a:rPr lang="en-US" sz="1200" dirty="0"/>
              <a:t>rate, and other continents falling in between. </a:t>
            </a:r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1255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8954" y="91855"/>
            <a:ext cx="56652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TOP 5 LOCATION WITH HIGHEST TOTAL CASES VS TOTAL DEATHS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775105"/>
              </p:ext>
            </p:extLst>
          </p:nvPr>
        </p:nvGraphicFramePr>
        <p:xfrm>
          <a:off x="395419" y="827622"/>
          <a:ext cx="6025287" cy="2104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793314"/>
              </p:ext>
            </p:extLst>
          </p:nvPr>
        </p:nvGraphicFramePr>
        <p:xfrm>
          <a:off x="306114" y="2931800"/>
          <a:ext cx="6114591" cy="228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/>
          <p:cNvSpPr/>
          <p:nvPr/>
        </p:nvSpPr>
        <p:spPr>
          <a:xfrm>
            <a:off x="6948330" y="915520"/>
            <a:ext cx="2073418" cy="122417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5522" y="1077482"/>
            <a:ext cx="17280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z="1100" dirty="0"/>
              <a:t>the </a:t>
            </a:r>
            <a:r>
              <a:rPr lang="en-US" sz="1100" dirty="0">
                <a:solidFill>
                  <a:srgbClr val="00B050"/>
                </a:solidFill>
              </a:rPr>
              <a:t>United States </a:t>
            </a:r>
            <a:r>
              <a:rPr lang="en-US" sz="1100" dirty="0" smtClean="0"/>
              <a:t>,</a:t>
            </a:r>
            <a:r>
              <a:rPr lang="en-US" sz="1100" dirty="0" smtClean="0">
                <a:solidFill>
                  <a:srgbClr val="00B050"/>
                </a:solidFill>
              </a:rPr>
              <a:t>India </a:t>
            </a:r>
            <a:r>
              <a:rPr lang="en-US" sz="1100" dirty="0"/>
              <a:t>brazil has the </a:t>
            </a:r>
            <a:r>
              <a:rPr lang="en-US" sz="1100" dirty="0">
                <a:solidFill>
                  <a:srgbClr val="FF0000"/>
                </a:solidFill>
              </a:rPr>
              <a:t>highest</a:t>
            </a:r>
            <a:r>
              <a:rPr lang="en-US" sz="1100" dirty="0"/>
              <a:t> number of cases and deaths, emphasizing the severity of the pandemic</a:t>
            </a:r>
            <a:endParaRPr lang="en-IN" sz="1100" dirty="0"/>
          </a:p>
        </p:txBody>
      </p:sp>
      <p:sp>
        <p:nvSpPr>
          <p:cNvPr id="13" name="Oval 12"/>
          <p:cNvSpPr/>
          <p:nvPr/>
        </p:nvSpPr>
        <p:spPr>
          <a:xfrm>
            <a:off x="6959871" y="2425026"/>
            <a:ext cx="2073418" cy="122687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9641" y="2505489"/>
            <a:ext cx="17280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Germany</a:t>
            </a:r>
            <a:r>
              <a:rPr lang="en-US" dirty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France </a:t>
            </a:r>
            <a:r>
              <a:rPr lang="en-US" dirty="0"/>
              <a:t>demonstrates relatively </a:t>
            </a:r>
            <a:r>
              <a:rPr lang="en-US" dirty="0">
                <a:solidFill>
                  <a:srgbClr val="FF0000"/>
                </a:solidFill>
              </a:rPr>
              <a:t>better</a:t>
            </a:r>
            <a:r>
              <a:rPr lang="en-US" dirty="0"/>
              <a:t> control and healthcare outcomes in managing the pandemic.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043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51847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5.TIMELINE </a:t>
            </a: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TOTAL CASES VS FULLY VACCINATED IN ASIA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00240" y="751050"/>
            <a:ext cx="2827645" cy="18927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3912" y="1004711"/>
            <a:ext cx="2229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2021</a:t>
            </a:r>
            <a:r>
              <a:rPr lang="en-US" dirty="0"/>
              <a:t> </a:t>
            </a:r>
            <a:r>
              <a:rPr lang="en-US" dirty="0"/>
              <a:t>year started with relatively high daily cases, but there was a </a:t>
            </a:r>
            <a:r>
              <a:rPr lang="en-US" dirty="0">
                <a:solidFill>
                  <a:srgbClr val="FF0000"/>
                </a:solidFill>
              </a:rPr>
              <a:t>drop</a:t>
            </a:r>
            <a:r>
              <a:rPr lang="en-US" dirty="0"/>
              <a:t> in cases over time. </a:t>
            </a:r>
            <a:r>
              <a:rPr lang="en-US" dirty="0"/>
              <a:t>The peak in daily cases occurred in </a:t>
            </a:r>
            <a:r>
              <a:rPr lang="en-US" dirty="0" smtClean="0"/>
              <a:t>April. </a:t>
            </a:r>
            <a:r>
              <a:rPr lang="en-US" dirty="0"/>
              <a:t>Vaccination efforts started slowly but steadily </a:t>
            </a:r>
            <a:r>
              <a:rPr lang="en-US" dirty="0">
                <a:solidFill>
                  <a:srgbClr val="FF0000"/>
                </a:solidFill>
              </a:rPr>
              <a:t>increased</a:t>
            </a:r>
            <a:r>
              <a:rPr lang="en-US" dirty="0"/>
              <a:t> throughout the year.</a:t>
            </a:r>
            <a:endParaRPr lang="en-IN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10310"/>
              </p:ext>
            </p:extLst>
          </p:nvPr>
        </p:nvGraphicFramePr>
        <p:xfrm>
          <a:off x="35370" y="1243620"/>
          <a:ext cx="6192860" cy="377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/>
          <p:cNvSpPr/>
          <p:nvPr/>
        </p:nvSpPr>
        <p:spPr>
          <a:xfrm>
            <a:off x="6333750" y="2795383"/>
            <a:ext cx="2827645" cy="189271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2299" y="2963879"/>
            <a:ext cx="2209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2022</a:t>
            </a:r>
            <a:r>
              <a:rPr lang="en-US" dirty="0"/>
              <a:t> </a:t>
            </a:r>
            <a:r>
              <a:rPr lang="en-US" dirty="0"/>
              <a:t>started</a:t>
            </a:r>
            <a:r>
              <a:rPr lang="en-US" dirty="0"/>
              <a:t> </a:t>
            </a:r>
            <a:r>
              <a:rPr lang="en-US" dirty="0"/>
              <a:t>with a relatively </a:t>
            </a:r>
            <a:r>
              <a:rPr lang="en-US" dirty="0">
                <a:solidFill>
                  <a:srgbClr val="FF0000"/>
                </a:solidFill>
              </a:rPr>
              <a:t>low</a:t>
            </a:r>
            <a:r>
              <a:rPr lang="en-US" dirty="0"/>
              <a:t> number of cases. </a:t>
            </a:r>
            <a:r>
              <a:rPr lang="en-US" dirty="0"/>
              <a:t>In </a:t>
            </a:r>
            <a:r>
              <a:rPr lang="en-US" dirty="0"/>
              <a:t>March, </a:t>
            </a:r>
            <a:r>
              <a:rPr lang="en-US" dirty="0"/>
              <a:t>there was a sharp increase in </a:t>
            </a:r>
            <a:r>
              <a:rPr lang="en-US" dirty="0" smtClean="0"/>
              <a:t>cases </a:t>
            </a:r>
            <a:r>
              <a:rPr lang="en-US" dirty="0"/>
              <a:t>.This </a:t>
            </a:r>
            <a:r>
              <a:rPr lang="en-US" dirty="0"/>
              <a:t>indicates a </a:t>
            </a:r>
            <a:r>
              <a:rPr lang="en-US" dirty="0" smtClean="0">
                <a:solidFill>
                  <a:srgbClr val="002060"/>
                </a:solidFill>
              </a:rPr>
              <a:t>new wave</a:t>
            </a:r>
            <a:r>
              <a:rPr lang="en-US" dirty="0" smtClean="0"/>
              <a:t>. </a:t>
            </a:r>
            <a:r>
              <a:rPr lang="en-US" dirty="0"/>
              <a:t>Vaccination efforts continued in </a:t>
            </a:r>
            <a:r>
              <a:rPr lang="en-US" dirty="0">
                <a:solidFill>
                  <a:srgbClr val="00B050"/>
                </a:solidFill>
              </a:rPr>
              <a:t>2022</a:t>
            </a:r>
            <a:r>
              <a:rPr lang="en-US" dirty="0"/>
              <a:t>, but the pace appears to have </a:t>
            </a:r>
            <a:r>
              <a:rPr lang="en-US" dirty="0">
                <a:solidFill>
                  <a:srgbClr val="FF0000"/>
                </a:solidFill>
              </a:rPr>
              <a:t>slowed</a:t>
            </a:r>
            <a:r>
              <a:rPr lang="en-US" dirty="0"/>
              <a:t> down compared to </a:t>
            </a:r>
            <a:r>
              <a:rPr lang="en-US" dirty="0">
                <a:solidFill>
                  <a:srgbClr val="00B050"/>
                </a:solidFill>
              </a:rPr>
              <a:t>2021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8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5328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.LOCATION WITH HIGHEST CASES IN EACH CONTINENT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201129"/>
              </p:ext>
            </p:extLst>
          </p:nvPr>
        </p:nvGraphicFramePr>
        <p:xfrm>
          <a:off x="30520" y="1227732"/>
          <a:ext cx="6269720" cy="3864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/>
          <p:cNvSpPr/>
          <p:nvPr/>
        </p:nvSpPr>
        <p:spPr>
          <a:xfrm>
            <a:off x="6390261" y="1687938"/>
            <a:ext cx="2669659" cy="16071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7285" y="1851650"/>
            <a:ext cx="2255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>
                <a:solidFill>
                  <a:srgbClr val="00B050"/>
                </a:solidFill>
              </a:rPr>
              <a:t>India</a:t>
            </a:r>
            <a:r>
              <a:rPr lang="en-US" dirty="0"/>
              <a:t> and the </a:t>
            </a:r>
            <a:r>
              <a:rPr lang="en-US" dirty="0">
                <a:solidFill>
                  <a:srgbClr val="00B050"/>
                </a:solidFill>
              </a:rPr>
              <a:t>United States </a:t>
            </a:r>
            <a:r>
              <a:rPr lang="en-US" dirty="0"/>
              <a:t>in Asia and North America having particularly </a:t>
            </a:r>
            <a:r>
              <a:rPr lang="en-US" dirty="0">
                <a:solidFill>
                  <a:srgbClr val="FF0000"/>
                </a:solidFill>
              </a:rPr>
              <a:t>high</a:t>
            </a:r>
            <a:r>
              <a:rPr lang="en-US" dirty="0"/>
              <a:t> case </a:t>
            </a:r>
            <a:r>
              <a:rPr lang="en-US" dirty="0" smtClean="0"/>
              <a:t>numbers in their continents, </a:t>
            </a:r>
            <a:r>
              <a:rPr lang="en-US" dirty="0"/>
              <a:t>while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rgbClr val="00B050"/>
                </a:solidFill>
              </a:rPr>
              <a:t>south </a:t>
            </a:r>
            <a:r>
              <a:rPr lang="en-US" dirty="0" err="1" smtClean="0">
                <a:solidFill>
                  <a:srgbClr val="00B050"/>
                </a:solidFill>
              </a:rPr>
              <a:t>africa</a:t>
            </a:r>
            <a:r>
              <a:rPr lang="en-US" dirty="0" smtClean="0"/>
              <a:t> has </a:t>
            </a:r>
            <a:r>
              <a:rPr lang="en-US" dirty="0"/>
              <a:t>relatively </a:t>
            </a:r>
            <a:r>
              <a:rPr lang="en-US" dirty="0">
                <a:solidFill>
                  <a:srgbClr val="FF0000"/>
                </a:solidFill>
              </a:rPr>
              <a:t>fewer</a:t>
            </a:r>
            <a:r>
              <a:rPr lang="en-US" dirty="0"/>
              <a:t> cases.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5328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7.TIMELINE </a:t>
            </a:r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CASES IN  INDIA WHEN VACCINATION STARTED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2400" y="307181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en-IN" altLang="zh-CN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context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6452157" y="3296978"/>
            <a:ext cx="2669659" cy="16071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59181" y="3460690"/>
            <a:ext cx="225561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B050"/>
                </a:solidFill>
              </a:rPr>
              <a:t>2022 :</a:t>
            </a:r>
            <a:r>
              <a:rPr lang="en-US" dirty="0" smtClean="0"/>
              <a:t> </a:t>
            </a:r>
            <a:r>
              <a:rPr lang="en-US" dirty="0"/>
              <a:t>started with a relatively </a:t>
            </a:r>
            <a:r>
              <a:rPr lang="en-US" dirty="0" smtClean="0">
                <a:solidFill>
                  <a:srgbClr val="FF0000"/>
                </a:solidFill>
              </a:rPr>
              <a:t>high</a:t>
            </a:r>
            <a:r>
              <a:rPr lang="en-US" dirty="0" smtClean="0"/>
              <a:t> </a:t>
            </a:r>
            <a:r>
              <a:rPr lang="en-US" dirty="0"/>
              <a:t>number of cases. In March, there was a sharp increase in cases .This indicates a </a:t>
            </a:r>
            <a:r>
              <a:rPr lang="en-US" dirty="0">
                <a:solidFill>
                  <a:srgbClr val="002060"/>
                </a:solidFill>
              </a:rPr>
              <a:t>new wave</a:t>
            </a:r>
            <a:r>
              <a:rPr lang="en-US" dirty="0" smtClean="0"/>
              <a:t>.</a:t>
            </a:r>
            <a:r>
              <a:rPr lang="en-US" b="0" dirty="0"/>
              <a:t> </a:t>
            </a:r>
            <a:r>
              <a:rPr lang="en-US" dirty="0"/>
              <a:t>Widespread vaccine distribution significantly decreased COVID-19 cases.</a:t>
            </a:r>
            <a:endParaRPr lang="en-IN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54635"/>
              </p:ext>
            </p:extLst>
          </p:nvPr>
        </p:nvGraphicFramePr>
        <p:xfrm>
          <a:off x="0" y="1332776"/>
          <a:ext cx="5814000" cy="375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Oval 10"/>
          <p:cNvSpPr/>
          <p:nvPr/>
        </p:nvSpPr>
        <p:spPr>
          <a:xfrm>
            <a:off x="6372249" y="1993970"/>
            <a:ext cx="2669659" cy="118665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79273" y="2157682"/>
            <a:ext cx="22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2021</a:t>
            </a:r>
            <a:r>
              <a:rPr lang="en-US" dirty="0"/>
              <a:t>: Mass vaccination campaigns were initiated, leading to a </a:t>
            </a:r>
            <a:r>
              <a:rPr lang="en-US" dirty="0">
                <a:solidFill>
                  <a:srgbClr val="FF0000"/>
                </a:solidFill>
              </a:rPr>
              <a:t>decline</a:t>
            </a:r>
            <a:r>
              <a:rPr lang="en-US" dirty="0"/>
              <a:t> in cases.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6477780" y="706530"/>
            <a:ext cx="2401780" cy="11451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0531" y="726222"/>
            <a:ext cx="19608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2020</a:t>
            </a:r>
            <a:r>
              <a:rPr lang="en-US" dirty="0"/>
              <a:t>: The race for vaccine development commenced, offering hope for future case reduction.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446</Words>
  <Application>Microsoft Office PowerPoint</Application>
  <PresentationFormat>On-screen Show (16:9)</PresentationFormat>
  <Paragraphs>77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Microsoft YaHei</vt:lpstr>
      <vt:lpstr>SimSun</vt:lpstr>
      <vt:lpstr>Arial</vt:lpstr>
      <vt:lpstr>Calibri</vt:lpstr>
      <vt:lpstr>Wingdings 2</vt:lpstr>
      <vt:lpstr>经典特宋简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account</cp:lastModifiedBy>
  <cp:revision>88</cp:revision>
  <dcterms:created xsi:type="dcterms:W3CDTF">2020-01-22T13:41:00Z</dcterms:created>
  <dcterms:modified xsi:type="dcterms:W3CDTF">2023-10-29T12:21:17Z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1033-11.2.0.9127</vt:lpwstr>
  </property>
</Properties>
</file>